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4" r:id="rId3"/>
  </p:sldMasterIdLst>
  <p:notesMasterIdLst>
    <p:notesMasterId r:id="rId7"/>
  </p:notesMasterIdLst>
  <p:sldIdLst>
    <p:sldId id="897" r:id="rId4"/>
    <p:sldId id="898" r:id="rId5"/>
    <p:sldId id="908" r:id="rId6"/>
    <p:sldId id="914" r:id="rId8"/>
    <p:sldId id="877" r:id="rId9"/>
    <p:sldId id="262" r:id="rId10"/>
    <p:sldId id="925" r:id="rId11"/>
    <p:sldId id="927" r:id="rId12"/>
    <p:sldId id="928" r:id="rId13"/>
    <p:sldId id="943" r:id="rId14"/>
    <p:sldId id="944" r:id="rId15"/>
    <p:sldId id="945" r:id="rId16"/>
    <p:sldId id="947" r:id="rId17"/>
    <p:sldId id="949" r:id="rId18"/>
    <p:sldId id="946" r:id="rId19"/>
    <p:sldId id="950" r:id="rId20"/>
    <p:sldId id="953" r:id="rId21"/>
    <p:sldId id="951" r:id="rId22"/>
    <p:sldId id="952" r:id="rId23"/>
    <p:sldId id="95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16" autoAdjust="0"/>
    <p:restoredTop sz="94660"/>
  </p:normalViewPr>
  <p:slideViewPr>
    <p:cSldViewPr snapToGrid="0">
      <p:cViewPr varScale="1">
        <p:scale>
          <a:sx n="105" d="100"/>
          <a:sy n="105" d="100"/>
        </p:scale>
        <p:origin x="120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FBD9-12EE-44E4-86B7-B0088C25A3DC}" type="datetimeFigureOut">
              <a:rPr lang="zh-CN" altLang="en-US" smtClean="0"/>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40177-2F68-453F-9F0C-B6CFE617F05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E5E0F27-842A-416F-91DB-F6C142A6965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E5E0F27-842A-416F-91DB-F6C142A6965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Title Iconic Big and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3" cstate="print"/>
          <a:srcRect/>
          <a:stretch>
            <a:fillRect/>
          </a:stretch>
        </p:blipFill>
        <p:spPr>
          <a:xfrm>
            <a:off x="0" y="5727375"/>
            <a:ext cx="1995663" cy="1111771"/>
          </a:xfrm>
          <a:prstGeom prst="rect">
            <a:avLst/>
          </a:prstGeom>
        </p:spPr>
      </p:pic>
      <p:sp>
        <p:nvSpPr>
          <p:cNvPr id="8" name="Text Placeholder"/>
          <p:cNvSpPr>
            <a:spLocks noGrp="1"/>
          </p:cNvSpPr>
          <p:nvPr>
            <p:ph type="body" sz="quarter" idx="10" hasCustomPrompt="1"/>
          </p:nvPr>
        </p:nvSpPr>
        <p:spPr>
          <a:xfrm>
            <a:off x="389457" y="4580997"/>
            <a:ext cx="5708696" cy="626108"/>
          </a:xfrm>
        </p:spPr>
        <p:txBody>
          <a:bodyPr anchor="b"/>
          <a:lstStyle>
            <a:lvl1pPr marL="0" indent="0">
              <a:tabLst>
                <a:tab pos="1323975" algn="l"/>
              </a:tabLst>
              <a:defRPr sz="1500" baseline="0">
                <a:solidFill>
                  <a:srgbClr val="333333"/>
                </a:solidFill>
              </a:defRPr>
            </a:lvl1pPr>
          </a:lstStyle>
          <a:p>
            <a:pPr>
              <a:lnSpc>
                <a:spcPct val="80000"/>
              </a:lnSpc>
            </a:pPr>
            <a:r>
              <a:rPr lang="en-US" dirty="0"/>
              <a:t>Prepared by:	XXXXXXXXXXX</a:t>
            </a:r>
            <a:endParaRPr lang="en-US" dirty="0"/>
          </a:p>
          <a:p>
            <a:pPr>
              <a:lnSpc>
                <a:spcPct val="80000"/>
              </a:lnSpc>
            </a:pPr>
            <a:r>
              <a:rPr lang="en-US" dirty="0"/>
              <a:t>Date:	XX Month XX22</a:t>
            </a:r>
            <a:endParaRPr lang="en-US" dirty="0"/>
          </a:p>
        </p:txBody>
      </p:sp>
      <p:sp>
        <p:nvSpPr>
          <p:cNvPr id="27" name="Presentation subtitle"/>
          <p:cNvSpPr>
            <a:spLocks noGrp="1"/>
          </p:cNvSpPr>
          <p:nvPr>
            <p:ph type="subTitle" idx="1" hasCustomPrompt="1"/>
          </p:nvPr>
        </p:nvSpPr>
        <p:spPr>
          <a:xfrm>
            <a:off x="393252" y="3899157"/>
            <a:ext cx="3639962" cy="626108"/>
          </a:xfrm>
        </p:spPr>
        <p:txBody>
          <a:bodyPr anchor="b">
            <a:normAutofit/>
          </a:bodyPr>
          <a:lstStyle>
            <a:lvl1pPr marL="0" indent="0" algn="l">
              <a:buNone/>
              <a:defRPr sz="1500" b="1" baseline="0">
                <a:latin typeface="Univers Next for HSBC Regular" panose="020B0503030202020203" pitchFamily="34" charset="0"/>
                <a:ea typeface="MHeiPRCforHSBC-Medium" panose="00000500000000000000" pitchFamily="5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edit subtitle</a:t>
            </a:r>
            <a:endParaRPr lang="en-GB" dirty="0"/>
          </a:p>
        </p:txBody>
      </p:sp>
      <p:sp>
        <p:nvSpPr>
          <p:cNvPr id="2" name="Presentation title"/>
          <p:cNvSpPr>
            <a:spLocks noGrp="1"/>
          </p:cNvSpPr>
          <p:nvPr>
            <p:ph type="ctrTitle"/>
          </p:nvPr>
        </p:nvSpPr>
        <p:spPr>
          <a:xfrm>
            <a:off x="318848" y="389929"/>
            <a:ext cx="7521904" cy="2272058"/>
          </a:xfrm>
        </p:spPr>
        <p:txBody>
          <a:bodyPr anchor="t" anchorCtr="0"/>
          <a:lstStyle>
            <a:lvl1pPr algn="l">
              <a:lnSpc>
                <a:spcPct val="80000"/>
              </a:lnSpc>
              <a:defRPr sz="6750" b="0" i="0" spc="-75" baseline="0">
                <a:solidFill>
                  <a:srgbClr val="333333"/>
                </a:solidFill>
                <a:latin typeface="Univers Next for HSBC Light" panose="020B0403030202020203" pitchFamily="34" charset="0"/>
                <a:ea typeface="MHeiPRCforHSBC-Light" panose="00000500000000000000" pitchFamily="50" charset="-122"/>
              </a:defRPr>
            </a:lvl1pPr>
          </a:lstStyle>
          <a:p>
            <a:r>
              <a:rPr lang="en-GB" dirty="0"/>
              <a:t>Click to edit Master 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Section Small and Bold 2">
    <p:bg>
      <p:bgPr>
        <a:solidFill>
          <a:srgbClr val="FFFFFF"/>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20" name="Graphic"/>
          <p:cNvSpPr/>
          <p:nvPr userDrawn="1"/>
        </p:nvSpPr>
        <p:spPr>
          <a:xfrm flipH="1">
            <a:off x="4974102" y="1"/>
            <a:ext cx="7238312" cy="5759015"/>
          </a:xfrm>
          <a:custGeom>
            <a:avLst/>
            <a:gdLst>
              <a:gd name="connsiteX0" fmla="*/ 0 w 7698153"/>
              <a:gd name="connsiteY0" fmla="*/ 0 h 6328006"/>
              <a:gd name="connsiteX1" fmla="*/ 4538707 w 7698153"/>
              <a:gd name="connsiteY1" fmla="*/ 0 h 6328006"/>
              <a:gd name="connsiteX2" fmla="*/ 7698153 w 7698153"/>
              <a:gd name="connsiteY2" fmla="*/ 3167700 h 6328006"/>
              <a:gd name="connsiteX3" fmla="*/ 4538707 w 7698153"/>
              <a:gd name="connsiteY3" fmla="*/ 6328006 h 6328006"/>
              <a:gd name="connsiteX4" fmla="*/ 0 w 7698153"/>
              <a:gd name="connsiteY4" fmla="*/ 6328006 h 6328006"/>
              <a:gd name="connsiteX0-1" fmla="*/ 0 w 7698153"/>
              <a:gd name="connsiteY0-2" fmla="*/ 0 h 6328006"/>
              <a:gd name="connsiteX1-3" fmla="*/ 4712878 w 7698153"/>
              <a:gd name="connsiteY1-4" fmla="*/ 185057 h 6328006"/>
              <a:gd name="connsiteX2-5" fmla="*/ 7698153 w 7698153"/>
              <a:gd name="connsiteY2-6" fmla="*/ 3167700 h 6328006"/>
              <a:gd name="connsiteX3-7" fmla="*/ 4538707 w 7698153"/>
              <a:gd name="connsiteY3-8" fmla="*/ 6328006 h 6328006"/>
              <a:gd name="connsiteX4-9" fmla="*/ 0 w 7698153"/>
              <a:gd name="connsiteY4-10" fmla="*/ 6328006 h 6328006"/>
              <a:gd name="connsiteX5" fmla="*/ 0 w 7698153"/>
              <a:gd name="connsiteY5" fmla="*/ 0 h 6328006"/>
              <a:gd name="connsiteX0-11" fmla="*/ 32657 w 7698153"/>
              <a:gd name="connsiteY0-12" fmla="*/ 32658 h 6142949"/>
              <a:gd name="connsiteX1-13" fmla="*/ 4712878 w 7698153"/>
              <a:gd name="connsiteY1-14" fmla="*/ 0 h 6142949"/>
              <a:gd name="connsiteX2-15" fmla="*/ 7698153 w 7698153"/>
              <a:gd name="connsiteY2-16" fmla="*/ 2982643 h 6142949"/>
              <a:gd name="connsiteX3-17" fmla="*/ 4538707 w 7698153"/>
              <a:gd name="connsiteY3-18" fmla="*/ 6142949 h 6142949"/>
              <a:gd name="connsiteX4-19" fmla="*/ 0 w 7698153"/>
              <a:gd name="connsiteY4-20" fmla="*/ 6142949 h 6142949"/>
              <a:gd name="connsiteX5-21" fmla="*/ 32657 w 7698153"/>
              <a:gd name="connsiteY5-22" fmla="*/ 32658 h 6142949"/>
              <a:gd name="connsiteX0-23" fmla="*/ 0 w 7719924"/>
              <a:gd name="connsiteY0-24" fmla="*/ 1 h 6142949"/>
              <a:gd name="connsiteX1-25" fmla="*/ 4734649 w 7719924"/>
              <a:gd name="connsiteY1-26" fmla="*/ 0 h 6142949"/>
              <a:gd name="connsiteX2-27" fmla="*/ 7719924 w 7719924"/>
              <a:gd name="connsiteY2-28" fmla="*/ 2982643 h 6142949"/>
              <a:gd name="connsiteX3-29" fmla="*/ 4560478 w 7719924"/>
              <a:gd name="connsiteY3-30" fmla="*/ 6142949 h 6142949"/>
              <a:gd name="connsiteX4-31" fmla="*/ 21771 w 7719924"/>
              <a:gd name="connsiteY4-32" fmla="*/ 6142949 h 6142949"/>
              <a:gd name="connsiteX5-33" fmla="*/ 0 w 7719924"/>
              <a:gd name="connsiteY5-34" fmla="*/ 1 h 61429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719924" h="6142949">
                <a:moveTo>
                  <a:pt x="0" y="1"/>
                </a:moveTo>
                <a:lnTo>
                  <a:pt x="4734649" y="0"/>
                </a:lnTo>
                <a:lnTo>
                  <a:pt x="7719924" y="2982643"/>
                </a:lnTo>
                <a:lnTo>
                  <a:pt x="4560478" y="6142949"/>
                </a:lnTo>
                <a:lnTo>
                  <a:pt x="21771" y="6142949"/>
                </a:lnTo>
                <a:lnTo>
                  <a:pt x="0" y="1"/>
                </a:lnTo>
                <a:close/>
              </a:path>
            </a:pathLst>
          </a:custGeom>
          <a:solidFill>
            <a:srgbClr val="DB0011"/>
          </a:solidFill>
        </p:spPr>
        <p:txBody>
          <a:bodyPr wrap="square" lIns="0" tIns="0" rIns="0" bIns="0" rtlCol="0">
            <a:noAutofit/>
          </a:bodyPr>
          <a:lstStyle/>
          <a:p>
            <a:endParaRPr sz="1265" dirty="0"/>
          </a:p>
        </p:txBody>
      </p:sp>
      <p:sp>
        <p:nvSpPr>
          <p:cNvPr id="19" name="Section Detail"/>
          <p:cNvSpPr>
            <a:spLocks noGrp="1"/>
          </p:cNvSpPr>
          <p:nvPr>
            <p:ph type="body" sz="quarter" idx="10" hasCustomPrompt="1"/>
          </p:nvPr>
        </p:nvSpPr>
        <p:spPr>
          <a:xfrm>
            <a:off x="391467" y="2939801"/>
            <a:ext cx="4323984" cy="959560"/>
          </a:xfrm>
        </p:spPr>
        <p:txBody>
          <a:bodyPr anchor="t" anchorCtr="0"/>
          <a:lstStyle>
            <a:lvl1pPr marL="0" indent="0">
              <a:buNone/>
              <a:defRPr sz="1500"/>
            </a:lvl1pPr>
          </a:lstStyle>
          <a:p>
            <a:pPr lvl="0"/>
            <a:r>
              <a:rPr lang="en-GB" dirty="0"/>
              <a:t>Click to add section detail</a:t>
            </a:r>
            <a:endParaRPr lang="en-GB" dirty="0"/>
          </a:p>
        </p:txBody>
      </p:sp>
      <p:sp>
        <p:nvSpPr>
          <p:cNvPr id="18" name="Section Title"/>
          <p:cNvSpPr>
            <a:spLocks noGrp="1"/>
          </p:cNvSpPr>
          <p:nvPr>
            <p:ph type="subTitle" idx="1" hasCustomPrompt="1"/>
          </p:nvPr>
        </p:nvSpPr>
        <p:spPr>
          <a:xfrm>
            <a:off x="395264" y="391419"/>
            <a:ext cx="5427212" cy="2130832"/>
          </a:xfrm>
        </p:spPr>
        <p:txBody>
          <a:bodyPr anchor="b" anchorCtr="0">
            <a:noAutofit/>
          </a:bodyPr>
          <a:lstStyle>
            <a:lvl1pPr marL="0" indent="0" algn="l">
              <a:lnSpc>
                <a:spcPct val="80000"/>
              </a:lnSpc>
              <a:buNone/>
              <a:defRPr sz="6750" b="0" spc="-75"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Section Small and Bold 1">
    <p:bg>
      <p:bgPr>
        <a:solidFill>
          <a:srgbClr val="FFFFFF"/>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20" name="Graphic"/>
          <p:cNvSpPr/>
          <p:nvPr userDrawn="1"/>
        </p:nvSpPr>
        <p:spPr>
          <a:xfrm flipH="1">
            <a:off x="4974102" y="540164"/>
            <a:ext cx="7217898" cy="5932506"/>
          </a:xfrm>
          <a:custGeom>
            <a:avLst/>
            <a:gdLst>
              <a:gd name="connsiteX0" fmla="*/ 0 w 7698153"/>
              <a:gd name="connsiteY0" fmla="*/ 0 h 6328006"/>
              <a:gd name="connsiteX1" fmla="*/ 4538707 w 7698153"/>
              <a:gd name="connsiteY1" fmla="*/ 0 h 6328006"/>
              <a:gd name="connsiteX2" fmla="*/ 7698153 w 7698153"/>
              <a:gd name="connsiteY2" fmla="*/ 3167700 h 6328006"/>
              <a:gd name="connsiteX3" fmla="*/ 4538707 w 7698153"/>
              <a:gd name="connsiteY3" fmla="*/ 6328006 h 6328006"/>
              <a:gd name="connsiteX4" fmla="*/ 0 w 7698153"/>
              <a:gd name="connsiteY4" fmla="*/ 6328006 h 632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8153" h="6328006">
                <a:moveTo>
                  <a:pt x="0" y="0"/>
                </a:moveTo>
                <a:lnTo>
                  <a:pt x="4538707" y="0"/>
                </a:lnTo>
                <a:lnTo>
                  <a:pt x="7698153" y="3167700"/>
                </a:lnTo>
                <a:lnTo>
                  <a:pt x="4538707" y="6328006"/>
                </a:lnTo>
                <a:lnTo>
                  <a:pt x="0" y="6328006"/>
                </a:lnTo>
                <a:close/>
              </a:path>
            </a:pathLst>
          </a:custGeom>
          <a:solidFill>
            <a:srgbClr val="DB0011"/>
          </a:solidFill>
        </p:spPr>
        <p:txBody>
          <a:bodyPr wrap="square" lIns="0" tIns="0" rIns="0" bIns="0" rtlCol="0">
            <a:noAutofit/>
          </a:bodyPr>
          <a:lstStyle/>
          <a:p>
            <a:endParaRPr sz="1265" dirty="0"/>
          </a:p>
        </p:txBody>
      </p:sp>
      <p:sp>
        <p:nvSpPr>
          <p:cNvPr id="16" name="Section Title"/>
          <p:cNvSpPr>
            <a:spLocks noGrp="1"/>
          </p:cNvSpPr>
          <p:nvPr>
            <p:ph type="subTitle" idx="1" hasCustomPrompt="1"/>
          </p:nvPr>
        </p:nvSpPr>
        <p:spPr>
          <a:xfrm>
            <a:off x="391468" y="2245616"/>
            <a:ext cx="4117583" cy="915015"/>
          </a:xfrm>
        </p:spPr>
        <p:txBody>
          <a:bodyPr anchor="b" anchorCtr="0">
            <a:noAutofit/>
          </a:bodyPr>
          <a:lstStyle>
            <a:lvl1pPr marL="0" indent="0" algn="l">
              <a:lnSpc>
                <a:spcPts val="3655"/>
              </a:lnSpc>
              <a:buNone/>
              <a:defRPr sz="3375" b="0" spc="-19" baseline="0">
                <a:latin typeface="Univers Next for HSBC Bold" panose="020B0603030202020203" pitchFamily="34" charset="0"/>
                <a:ea typeface="MHeiPRCforHSBC-Heavy" panose="00000500000000000000" pitchFamily="5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
        <p:nvSpPr>
          <p:cNvPr id="17" name="Section Detail"/>
          <p:cNvSpPr>
            <a:spLocks noGrp="1"/>
          </p:cNvSpPr>
          <p:nvPr>
            <p:ph type="body" sz="quarter" idx="10" hasCustomPrompt="1"/>
          </p:nvPr>
        </p:nvSpPr>
        <p:spPr>
          <a:xfrm>
            <a:off x="391468" y="3506984"/>
            <a:ext cx="4117583" cy="1916773"/>
          </a:xfrm>
        </p:spPr>
        <p:txBody>
          <a:bodyPr anchor="t" anchorCtr="0"/>
          <a:lstStyle>
            <a:lvl1pPr marL="0" indent="0">
              <a:buNone/>
              <a:defRPr sz="1500"/>
            </a:lvl1pPr>
          </a:lstStyle>
          <a:p>
            <a:pPr lvl="0"/>
            <a:r>
              <a:rPr lang="en-GB" dirty="0"/>
              <a:t>Click to add section detail</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Section Small and Bold 3">
    <p:bg>
      <p:bgPr>
        <a:solidFill>
          <a:srgbClr val="FFFFFF"/>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20" name="Graphic"/>
          <p:cNvSpPr/>
          <p:nvPr userDrawn="1"/>
        </p:nvSpPr>
        <p:spPr>
          <a:xfrm flipH="1">
            <a:off x="4974102" y="1"/>
            <a:ext cx="7217898" cy="5932506"/>
          </a:xfrm>
          <a:custGeom>
            <a:avLst/>
            <a:gdLst>
              <a:gd name="connsiteX0" fmla="*/ 0 w 7698153"/>
              <a:gd name="connsiteY0" fmla="*/ 0 h 6328006"/>
              <a:gd name="connsiteX1" fmla="*/ 4538707 w 7698153"/>
              <a:gd name="connsiteY1" fmla="*/ 0 h 6328006"/>
              <a:gd name="connsiteX2" fmla="*/ 7698153 w 7698153"/>
              <a:gd name="connsiteY2" fmla="*/ 3167700 h 6328006"/>
              <a:gd name="connsiteX3" fmla="*/ 4538707 w 7698153"/>
              <a:gd name="connsiteY3" fmla="*/ 6328006 h 6328006"/>
              <a:gd name="connsiteX4" fmla="*/ 0 w 7698153"/>
              <a:gd name="connsiteY4" fmla="*/ 6328006 h 632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8153" h="6328006">
                <a:moveTo>
                  <a:pt x="0" y="0"/>
                </a:moveTo>
                <a:lnTo>
                  <a:pt x="4538707" y="0"/>
                </a:lnTo>
                <a:lnTo>
                  <a:pt x="7698153" y="3167700"/>
                </a:lnTo>
                <a:lnTo>
                  <a:pt x="4538707" y="6328006"/>
                </a:lnTo>
                <a:lnTo>
                  <a:pt x="0" y="6328006"/>
                </a:lnTo>
                <a:close/>
              </a:path>
            </a:pathLst>
          </a:custGeom>
          <a:solidFill>
            <a:srgbClr val="DB0011"/>
          </a:solidFill>
        </p:spPr>
        <p:txBody>
          <a:bodyPr wrap="square" lIns="0" tIns="0" rIns="0" bIns="0" rtlCol="0">
            <a:noAutofit/>
          </a:bodyPr>
          <a:lstStyle/>
          <a:p>
            <a:endParaRPr sz="1265" dirty="0"/>
          </a:p>
        </p:txBody>
      </p:sp>
      <p:sp>
        <p:nvSpPr>
          <p:cNvPr id="19" name="Section Detail"/>
          <p:cNvSpPr>
            <a:spLocks noGrp="1"/>
          </p:cNvSpPr>
          <p:nvPr>
            <p:ph type="body" sz="quarter" idx="10" hasCustomPrompt="1"/>
          </p:nvPr>
        </p:nvSpPr>
        <p:spPr>
          <a:xfrm>
            <a:off x="391467" y="2966820"/>
            <a:ext cx="3948666" cy="1916773"/>
          </a:xfrm>
        </p:spPr>
        <p:txBody>
          <a:bodyPr anchor="t" anchorCtr="0"/>
          <a:lstStyle>
            <a:lvl1pPr marL="0" indent="0">
              <a:buNone/>
              <a:defRPr sz="1500"/>
            </a:lvl1pPr>
          </a:lstStyle>
          <a:p>
            <a:pPr lvl="0"/>
            <a:r>
              <a:rPr lang="en-GB" dirty="0"/>
              <a:t>Click to add section detail</a:t>
            </a:r>
            <a:endParaRPr lang="en-GB" dirty="0"/>
          </a:p>
        </p:txBody>
      </p:sp>
      <p:sp>
        <p:nvSpPr>
          <p:cNvPr id="18" name="Section Title"/>
          <p:cNvSpPr>
            <a:spLocks noGrp="1"/>
          </p:cNvSpPr>
          <p:nvPr>
            <p:ph type="subTitle" idx="1" hasCustomPrompt="1"/>
          </p:nvPr>
        </p:nvSpPr>
        <p:spPr>
          <a:xfrm>
            <a:off x="395264" y="1648268"/>
            <a:ext cx="3948666" cy="915015"/>
          </a:xfrm>
        </p:spPr>
        <p:txBody>
          <a:bodyPr anchor="b" anchorCtr="0">
            <a:noAutofit/>
          </a:bodyPr>
          <a:lstStyle>
            <a:lvl1pPr marL="0" indent="0" algn="l">
              <a:lnSpc>
                <a:spcPts val="3655"/>
              </a:lnSpc>
              <a:buNone/>
              <a:defRPr sz="3375" b="1" spc="-19" baseline="0">
                <a:latin typeface="Univers Next for HSBC Bold" panose="020B0603030202020203" pitchFamily="34" charset="0"/>
                <a:ea typeface="MHeiPRCforHSBC-Heavy" panose="00000500000000000000" pitchFamily="5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chemeClr val="bg1"/>
        </a:solidFill>
        <a:effectLst/>
      </p:bgPr>
    </p:bg>
    <p:spTree>
      <p:nvGrpSpPr>
        <p:cNvPr id="1" name=""/>
        <p:cNvGrpSpPr/>
        <p:nvPr/>
      </p:nvGrpSpPr>
      <p:grpSpPr>
        <a:xfrm>
          <a:off x="0" y="0"/>
          <a:ext cx="0" cy="0"/>
          <a:chOff x="0" y="0"/>
          <a:chExt cx="0" cy="0"/>
        </a:xfrm>
      </p:grpSpPr>
      <p:pic>
        <p:nvPicPr>
          <p:cNvPr id="4"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9" name="Quote"/>
          <p:cNvSpPr>
            <a:spLocks noGrp="1"/>
          </p:cNvSpPr>
          <p:nvPr>
            <p:ph type="body" sz="quarter" idx="12" hasCustomPrompt="1"/>
          </p:nvPr>
        </p:nvSpPr>
        <p:spPr>
          <a:xfrm>
            <a:off x="398299" y="1017396"/>
            <a:ext cx="11412538" cy="4826251"/>
          </a:xfrm>
        </p:spPr>
        <p:txBody>
          <a:bodyPr anchor="ctr" anchorCtr="0">
            <a:normAutofit/>
          </a:bodyPr>
          <a:lstStyle>
            <a:lvl1pPr marL="457200" indent="-495300">
              <a:lnSpc>
                <a:spcPct val="80000"/>
              </a:lnSpc>
              <a:spcBef>
                <a:spcPts val="0"/>
              </a:spcBef>
              <a:buNone/>
              <a:defRPr sz="6750" b="0" i="0" spc="-19" baseline="0">
                <a:solidFill>
                  <a:srgbClr val="333333"/>
                </a:solidFill>
                <a:latin typeface="Univers Next for HSBC Thin" panose="020B0303030202020203" pitchFamily="34" charset="77"/>
                <a:ea typeface="MHeiPRCforHSBC-Light" panose="00000500000000000000" pitchFamily="50" charset="-122"/>
              </a:defRPr>
            </a:lvl1pPr>
            <a:lvl2pPr marL="586105" indent="0" algn="l">
              <a:lnSpc>
                <a:spcPct val="112000"/>
              </a:lnSpc>
              <a:spcBef>
                <a:spcPts val="2250"/>
              </a:spcBef>
              <a:buNone/>
              <a:defRPr sz="1875" b="1" i="0" baseline="0">
                <a:solidFill>
                  <a:srgbClr val="333333"/>
                </a:solidFill>
                <a:latin typeface="Univers Next for HSBC Regular" panose="020B0503030202020203" pitchFamily="34" charset="0"/>
                <a:ea typeface="MHeiPRCforHSBC-Medium" panose="00000500000000000000" pitchFamily="50" charset="-122"/>
              </a:defRPr>
            </a:lvl2pPr>
          </a:lstStyle>
          <a:p>
            <a:pPr lvl="0"/>
            <a:r>
              <a:rPr lang="en-US" dirty="0"/>
              <a:t>“Click to edit quote”</a:t>
            </a:r>
            <a:endParaRPr lang="en-US" dirty="0"/>
          </a:p>
          <a:p>
            <a:pPr lvl="1"/>
            <a:r>
              <a:rPr lang="en-US" dirty="0"/>
              <a:t>Second level</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Small">
    <p:bg>
      <p:bgPr>
        <a:solidFill>
          <a:schemeClr val="bg1"/>
        </a:solidFill>
        <a:effectLst/>
      </p:bgPr>
    </p:bg>
    <p:spTree>
      <p:nvGrpSpPr>
        <p:cNvPr id="1" name=""/>
        <p:cNvGrpSpPr/>
        <p:nvPr/>
      </p:nvGrpSpPr>
      <p:grpSpPr>
        <a:xfrm>
          <a:off x="0" y="0"/>
          <a:ext cx="0" cy="0"/>
          <a:chOff x="0" y="0"/>
          <a:chExt cx="0" cy="0"/>
        </a:xfrm>
      </p:grpSpPr>
      <p:pic>
        <p:nvPicPr>
          <p:cNvPr id="4"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9" name="Quote"/>
          <p:cNvSpPr>
            <a:spLocks noGrp="1"/>
          </p:cNvSpPr>
          <p:nvPr>
            <p:ph type="body" sz="quarter" idx="12" hasCustomPrompt="1"/>
          </p:nvPr>
        </p:nvSpPr>
        <p:spPr>
          <a:xfrm>
            <a:off x="391467" y="1019250"/>
            <a:ext cx="11412538" cy="4826251"/>
          </a:xfrm>
        </p:spPr>
        <p:txBody>
          <a:bodyPr anchor="ctr" anchorCtr="0">
            <a:normAutofit/>
          </a:bodyPr>
          <a:lstStyle>
            <a:lvl1pPr marL="285750" indent="-324485">
              <a:lnSpc>
                <a:spcPct val="80000"/>
              </a:lnSpc>
              <a:spcBef>
                <a:spcPts val="0"/>
              </a:spcBef>
              <a:buNone/>
              <a:defRPr sz="4500" spc="-19" baseline="0">
                <a:solidFill>
                  <a:srgbClr val="333333"/>
                </a:solidFill>
                <a:latin typeface="Univers Next for HSBC Thin" panose="020B0303030202020203" pitchFamily="34" charset="0"/>
                <a:ea typeface="MHeiPRCforHSBC-Light" panose="00000500000000000000" pitchFamily="50" charset="-122"/>
              </a:defRPr>
            </a:lvl1pPr>
            <a:lvl2pPr marL="255905" indent="0" algn="l">
              <a:lnSpc>
                <a:spcPct val="112000"/>
              </a:lnSpc>
              <a:spcBef>
                <a:spcPts val="2250"/>
              </a:spcBef>
              <a:buNone/>
              <a:defRPr sz="1875" b="1" baseline="0">
                <a:solidFill>
                  <a:srgbClr val="333333"/>
                </a:solidFill>
                <a:latin typeface="Univers Next for HSBC Regular" panose="020B0503030202020203" pitchFamily="34" charset="0"/>
                <a:ea typeface="MHeiPRCforHSBC-Medium" panose="00000500000000000000" pitchFamily="50" charset="-122"/>
              </a:defRPr>
            </a:lvl2pPr>
          </a:lstStyle>
          <a:p>
            <a:pPr lvl="0"/>
            <a:r>
              <a:rPr lang="en-US" dirty="0"/>
              <a:t>“Click to edit quote”</a:t>
            </a:r>
            <a:endParaRPr lang="en-US" dirty="0"/>
          </a:p>
          <a:p>
            <a:pPr lvl="1"/>
            <a:r>
              <a:rPr lang="en-US" dirty="0"/>
              <a:t>Second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ultiple Quotes Slide">
    <p:spTree>
      <p:nvGrpSpPr>
        <p:cNvPr id="1" name=""/>
        <p:cNvGrpSpPr/>
        <p:nvPr/>
      </p:nvGrpSpPr>
      <p:grpSpPr>
        <a:xfrm>
          <a:off x="0" y="0"/>
          <a:ext cx="0" cy="0"/>
          <a:chOff x="0" y="0"/>
          <a:chExt cx="0" cy="0"/>
        </a:xfrm>
      </p:grpSpPr>
      <p:sp>
        <p:nvSpPr>
          <p:cNvPr id="11"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3" name="Quote 3"/>
          <p:cNvSpPr>
            <a:spLocks noGrp="1"/>
          </p:cNvSpPr>
          <p:nvPr>
            <p:ph idx="31" hasCustomPrompt="1"/>
          </p:nvPr>
        </p:nvSpPr>
        <p:spPr>
          <a:xfrm>
            <a:off x="8168614" y="1640076"/>
            <a:ext cx="3037871" cy="4455924"/>
          </a:xfrm>
        </p:spPr>
        <p:txBody>
          <a:bodyPr/>
          <a:lstStyle>
            <a:lvl1pPr marL="171450" indent="-171450">
              <a:lnSpc>
                <a:spcPct val="100000"/>
              </a:lnSpc>
              <a:spcBef>
                <a:spcPts val="0"/>
              </a:spcBef>
              <a:spcAft>
                <a:spcPts val="1125"/>
              </a:spcAft>
              <a:buSzPct val="90000"/>
              <a:buNone/>
              <a:defRPr sz="3000" b="0" i="0" baseline="0">
                <a:latin typeface="Univers Next for HSBC Thin" panose="020B0303030202020203" pitchFamily="34" charset="77"/>
                <a:ea typeface="MHeiPRCforHSBC-Light" panose="00000500000000000000" pitchFamily="50" charset="-122"/>
              </a:defRPr>
            </a:lvl1pPr>
            <a:lvl2pPr marL="165100" indent="0" algn="l">
              <a:lnSpc>
                <a:spcPct val="112000"/>
              </a:lnSpc>
              <a:buSzPct val="90000"/>
              <a:buNone/>
              <a:defRPr sz="1500" b="1" baseline="0">
                <a:latin typeface="Univers Next for HSBC Regular" panose="020B0503030202020203" pitchFamily="34" charset="0"/>
                <a:ea typeface="MHeiPRCforHSBC-Medium" panose="00000500000000000000" pitchFamily="50" charset="-122"/>
              </a:defRPr>
            </a:lvl2pPr>
            <a:lvl3pPr>
              <a:buSzPct val="90000"/>
              <a:defRPr/>
            </a:lvl3pPr>
            <a:lvl4pPr>
              <a:buSzPct val="90000"/>
              <a:defRPr/>
            </a:lvl4pPr>
            <a:lvl5pPr>
              <a:buSzPct val="90000"/>
              <a:defRPr/>
            </a:lvl5pPr>
          </a:lstStyle>
          <a:p>
            <a:pPr lvl="0"/>
            <a:r>
              <a:rPr lang="en-US" dirty="0"/>
              <a:t>“Click to edit quote”</a:t>
            </a:r>
            <a:endParaRPr lang="en-US" dirty="0"/>
          </a:p>
          <a:p>
            <a:pPr lvl="1"/>
            <a:r>
              <a:rPr lang="en-US" dirty="0"/>
              <a:t>Second level</a:t>
            </a:r>
            <a:endParaRPr lang="en-US" dirty="0"/>
          </a:p>
        </p:txBody>
      </p:sp>
      <p:sp>
        <p:nvSpPr>
          <p:cNvPr id="12" name="Quote 2"/>
          <p:cNvSpPr>
            <a:spLocks noGrp="1"/>
          </p:cNvSpPr>
          <p:nvPr>
            <p:ph idx="30" hasCustomPrompt="1"/>
          </p:nvPr>
        </p:nvSpPr>
        <p:spPr>
          <a:xfrm>
            <a:off x="4297121" y="1640076"/>
            <a:ext cx="3037871" cy="4455924"/>
          </a:xfrm>
        </p:spPr>
        <p:txBody>
          <a:bodyPr/>
          <a:lstStyle>
            <a:lvl1pPr marL="171450" indent="-171450">
              <a:lnSpc>
                <a:spcPct val="100000"/>
              </a:lnSpc>
              <a:spcBef>
                <a:spcPts val="0"/>
              </a:spcBef>
              <a:spcAft>
                <a:spcPts val="1125"/>
              </a:spcAft>
              <a:buSzPct val="90000"/>
              <a:buNone/>
              <a:defRPr sz="3000" b="0" i="0" baseline="0">
                <a:latin typeface="Univers Next for HSBC Thin" panose="020B0303030202020203" pitchFamily="34" charset="77"/>
                <a:ea typeface="MHeiPRCforHSBC-Light" panose="00000500000000000000" pitchFamily="50" charset="-122"/>
              </a:defRPr>
            </a:lvl1pPr>
            <a:lvl2pPr marL="165100" indent="0" algn="l">
              <a:lnSpc>
                <a:spcPct val="112000"/>
              </a:lnSpc>
              <a:buSzPct val="90000"/>
              <a:buNone/>
              <a:defRPr sz="1500" b="1" baseline="0">
                <a:latin typeface="Univers Next for HSBC Regular" panose="020B0503030202020203" pitchFamily="34" charset="0"/>
                <a:ea typeface="MHeiPRCforHSBC-Medium" panose="00000500000000000000" pitchFamily="50" charset="-122"/>
              </a:defRPr>
            </a:lvl2pPr>
            <a:lvl3pPr>
              <a:buSzPct val="90000"/>
              <a:defRPr/>
            </a:lvl3pPr>
            <a:lvl4pPr>
              <a:buSzPct val="90000"/>
              <a:defRPr/>
            </a:lvl4pPr>
            <a:lvl5pPr>
              <a:buSzPct val="90000"/>
              <a:defRPr/>
            </a:lvl5pPr>
          </a:lstStyle>
          <a:p>
            <a:pPr lvl="0"/>
            <a:r>
              <a:rPr lang="en-US" dirty="0"/>
              <a:t>“Click to edit quote”</a:t>
            </a:r>
            <a:endParaRPr lang="en-US" dirty="0"/>
          </a:p>
          <a:p>
            <a:pPr lvl="1"/>
            <a:r>
              <a:rPr lang="en-US" dirty="0"/>
              <a:t>Second level</a:t>
            </a:r>
            <a:endParaRPr lang="en-US" dirty="0"/>
          </a:p>
        </p:txBody>
      </p:sp>
      <p:sp>
        <p:nvSpPr>
          <p:cNvPr id="3" name="Quote 1"/>
          <p:cNvSpPr>
            <a:spLocks noGrp="1"/>
          </p:cNvSpPr>
          <p:nvPr>
            <p:ph idx="1" hasCustomPrompt="1"/>
          </p:nvPr>
        </p:nvSpPr>
        <p:spPr>
          <a:xfrm>
            <a:off x="398837" y="1640076"/>
            <a:ext cx="3037871" cy="4455924"/>
          </a:xfrm>
        </p:spPr>
        <p:txBody>
          <a:bodyPr/>
          <a:lstStyle>
            <a:lvl1pPr marL="171450" indent="-171450">
              <a:lnSpc>
                <a:spcPct val="100000"/>
              </a:lnSpc>
              <a:spcBef>
                <a:spcPts val="0"/>
              </a:spcBef>
              <a:spcAft>
                <a:spcPts val="1125"/>
              </a:spcAft>
              <a:buSzPct val="90000"/>
              <a:buNone/>
              <a:defRPr sz="3000" b="0" i="0" baseline="0">
                <a:latin typeface="Univers Next for HSBC Thin" panose="020B0303030202020203" pitchFamily="34" charset="77"/>
                <a:ea typeface="MHeiPRCforHSBC-Light" panose="00000500000000000000" pitchFamily="50" charset="-122"/>
              </a:defRPr>
            </a:lvl1pPr>
            <a:lvl2pPr marL="165100" indent="0" algn="l">
              <a:lnSpc>
                <a:spcPct val="112000"/>
              </a:lnSpc>
              <a:buSzPct val="90000"/>
              <a:buNone/>
              <a:defRPr sz="1500" b="1" baseline="0">
                <a:latin typeface="Univers Next for HSBC Regular" panose="020B0503030202020203" pitchFamily="34" charset="0"/>
                <a:ea typeface="MHeiPRCforHSBC-Medium" panose="00000500000000000000" pitchFamily="50" charset="-122"/>
              </a:defRPr>
            </a:lvl2pPr>
            <a:lvl3pPr>
              <a:buSzPct val="90000"/>
              <a:defRPr/>
            </a:lvl3pPr>
            <a:lvl4pPr>
              <a:buSzPct val="90000"/>
              <a:defRPr/>
            </a:lvl4pPr>
            <a:lvl5pPr>
              <a:buSzPct val="90000"/>
              <a:defRPr/>
            </a:lvl5pPr>
          </a:lstStyle>
          <a:p>
            <a:pPr lvl="0"/>
            <a:r>
              <a:rPr lang="en-US" dirty="0"/>
              <a:t>“Click to edit quote”</a:t>
            </a:r>
            <a:endParaRPr lang="en-US" dirty="0"/>
          </a:p>
          <a:p>
            <a:pPr lvl="1"/>
            <a:r>
              <a:rPr lang="en-US" dirty="0"/>
              <a:t>Second level</a:t>
            </a:r>
            <a:endParaRPr lang="en-US" dirty="0"/>
          </a:p>
        </p:txBody>
      </p:sp>
      <p:sp>
        <p:nvSpPr>
          <p:cNvPr id="9"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5"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ntent with long heading">
    <p:spTree>
      <p:nvGrpSpPr>
        <p:cNvPr id="1" name=""/>
        <p:cNvGrpSpPr/>
        <p:nvPr/>
      </p:nvGrpSpPr>
      <p:grpSpPr>
        <a:xfrm>
          <a:off x="0" y="0"/>
          <a:ext cx="0" cy="0"/>
          <a:chOff x="0" y="0"/>
          <a:chExt cx="0" cy="0"/>
        </a:xfrm>
      </p:grpSpPr>
      <p:sp>
        <p:nvSpPr>
          <p:cNvPr id="13"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0" name="Content Placeholder 3"/>
          <p:cNvSpPr>
            <a:spLocks noGrp="1"/>
          </p:cNvSpPr>
          <p:nvPr>
            <p:ph idx="15" hasCustomPrompt="1"/>
          </p:nvPr>
        </p:nvSpPr>
        <p:spPr>
          <a:xfrm>
            <a:off x="8395060" y="2519681"/>
            <a:ext cx="3395664" cy="3576319"/>
          </a:xfrm>
        </p:spPr>
        <p:txBody>
          <a:bodyPr/>
          <a:lstStyle>
            <a:lvl1pPr>
              <a:spcAft>
                <a:spcPts val="1125"/>
              </a:spcAft>
              <a:buClr>
                <a:srgbClr val="DB0011"/>
              </a:buClr>
              <a:buSzPct val="90000"/>
              <a:defRPr lang="en-US" sz="1500" kern="1200" dirty="0">
                <a:solidFill>
                  <a:srgbClr val="333333"/>
                </a:solidFill>
                <a:latin typeface="+mn-lt"/>
                <a:ea typeface="+mn-ea"/>
                <a:cs typeface="+mn-cs"/>
              </a:defRPr>
            </a:lvl1pPr>
            <a:lvl2pPr marL="175895" indent="-17589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marL="506095" indent="-173990" algn="l" defTabSz="914400" rtl="0" eaLnBrk="1" latinLnBrk="0" hangingPunct="1">
              <a:lnSpc>
                <a:spcPct val="112000"/>
              </a:lnSpc>
              <a:spcBef>
                <a:spcPts val="565"/>
              </a:spcBef>
              <a:spcAft>
                <a:spcPts val="565"/>
              </a:spcAft>
              <a:buClr>
                <a:srgbClr val="DB0011"/>
              </a:buClr>
              <a:buSzPct val="100000"/>
              <a:tabLst>
                <a:tab pos="353695" algn="l"/>
                <a:tab pos="1162050" algn="l"/>
              </a:tabLst>
              <a:defRPr lang="en-US" sz="1500" kern="1200" dirty="0">
                <a:solidFill>
                  <a:srgbClr val="333333"/>
                </a:solidFill>
                <a:latin typeface="+mn-lt"/>
                <a:ea typeface="+mn-ea"/>
                <a:cs typeface="+mn-cs"/>
              </a:defRPr>
            </a:lvl3pPr>
            <a:lvl4pPr marL="921385" indent="-248285"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marL="1180465" indent="-259080"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lvl="0" indent="0" algn="l" defTabSz="914400" rtl="0" eaLnBrk="1" latinLnBrk="0" hangingPunct="1">
              <a:lnSpc>
                <a:spcPct val="112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9" name="Content Placeholder 2"/>
          <p:cNvSpPr>
            <a:spLocks noGrp="1"/>
          </p:cNvSpPr>
          <p:nvPr>
            <p:ph idx="14" hasCustomPrompt="1"/>
          </p:nvPr>
        </p:nvSpPr>
        <p:spPr>
          <a:xfrm>
            <a:off x="4396680" y="2519681"/>
            <a:ext cx="3395664" cy="3576319"/>
          </a:xfrm>
        </p:spPr>
        <p:txBody>
          <a:bodyPr/>
          <a:lstStyle>
            <a:lvl1pPr>
              <a:spcAft>
                <a:spcPts val="1125"/>
              </a:spcAft>
              <a:buClr>
                <a:srgbClr val="DB0011"/>
              </a:buClr>
              <a:buSzPct val="90000"/>
              <a:defRPr lang="en-US" sz="1500" kern="1200" dirty="0">
                <a:solidFill>
                  <a:srgbClr val="333333"/>
                </a:solidFill>
                <a:latin typeface="+mn-lt"/>
                <a:ea typeface="+mn-ea"/>
                <a:cs typeface="+mn-cs"/>
              </a:defRPr>
            </a:lvl1pPr>
            <a:lvl2pPr marL="175895" indent="-17589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marL="506095" indent="-173990"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marL="839470" indent="-250190"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marL="1180465" indent="-259080"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lvl="0" indent="0" algn="l" defTabSz="914400" rtl="0" eaLnBrk="1" latinLnBrk="0" hangingPunct="1">
              <a:lnSpc>
                <a:spcPct val="112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3" name="Content Placeholder 1"/>
          <p:cNvSpPr>
            <a:spLocks noGrp="1"/>
          </p:cNvSpPr>
          <p:nvPr>
            <p:ph idx="1" hasCustomPrompt="1"/>
          </p:nvPr>
        </p:nvSpPr>
        <p:spPr>
          <a:xfrm>
            <a:off x="398299" y="2519681"/>
            <a:ext cx="3395664" cy="3576319"/>
          </a:xfrm>
        </p:spPr>
        <p:txBody>
          <a:bodyPr/>
          <a:lstStyle>
            <a:lvl1pPr>
              <a:spcBef>
                <a:spcPts val="0"/>
              </a:spcBef>
              <a:spcAft>
                <a:spcPts val="1125"/>
              </a:spcAft>
              <a:buClr>
                <a:srgbClr val="DB0011"/>
              </a:buClr>
              <a:buSzPct val="90000"/>
              <a:defRPr sz="1500"/>
            </a:lvl1pPr>
            <a:lvl2pPr marL="175895" indent="-175895">
              <a:spcAft>
                <a:spcPts val="565"/>
              </a:spcAft>
              <a:buClr>
                <a:srgbClr val="DB0011"/>
              </a:buClr>
              <a:buSzPct val="80000"/>
              <a:defRPr sz="1500"/>
            </a:lvl2pPr>
            <a:lvl3pPr marL="506095" indent="-173990">
              <a:spcAft>
                <a:spcPts val="565"/>
              </a:spcAft>
              <a:buClr>
                <a:srgbClr val="DB0011"/>
              </a:buClr>
              <a:buSzPct val="100000"/>
              <a:tabLst>
                <a:tab pos="353695" algn="l"/>
                <a:tab pos="1162050" algn="l"/>
              </a:tabLst>
              <a:defRPr sz="1500"/>
            </a:lvl3pPr>
            <a:lvl4pPr marL="839470" indent="-250190">
              <a:spcAft>
                <a:spcPts val="565"/>
              </a:spcAft>
              <a:buClr>
                <a:srgbClr val="DB0011"/>
              </a:buClr>
              <a:buSzPct val="100000"/>
              <a:defRPr sz="1500"/>
            </a:lvl4pPr>
            <a:lvl5pPr marL="1180465" indent="-259080">
              <a:spcAft>
                <a:spcPts val="565"/>
              </a:spcAft>
              <a:buClr>
                <a:srgbClr val="DB0011"/>
              </a:buClr>
              <a:buSzPct val="100000"/>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1" name="Summary Placeholder"/>
          <p:cNvSpPr>
            <a:spLocks noGrp="1"/>
          </p:cNvSpPr>
          <p:nvPr>
            <p:ph idx="16" hasCustomPrompt="1"/>
          </p:nvPr>
        </p:nvSpPr>
        <p:spPr>
          <a:xfrm>
            <a:off x="398301" y="1640086"/>
            <a:ext cx="11408892" cy="757674"/>
          </a:xfrm>
        </p:spPr>
        <p:txBody>
          <a:bodyPr>
            <a:noAutofit/>
          </a:bodyPr>
          <a:lstStyle>
            <a:lvl1pPr marL="0" indent="0">
              <a:lnSpc>
                <a:spcPct val="112000"/>
              </a:lnSpc>
              <a:buSzPct val="90000"/>
              <a:buNone/>
              <a:defRPr sz="1875" b="0" i="0" baseline="0">
                <a:latin typeface="Univers Next for HSBC Bold" panose="020B0603030202020203" pitchFamily="34" charset="0"/>
                <a:ea typeface="MHeiPRCforHSBC-Heavy" panose="00000500000000000000" pitchFamily="50" charset="-122"/>
              </a:defRPr>
            </a:lvl1pPr>
            <a:lvl2pPr>
              <a:buSzPct val="90000"/>
              <a:defRPr/>
            </a:lvl2pPr>
            <a:lvl3pPr>
              <a:buSzPct val="90000"/>
              <a:defRPr/>
            </a:lvl3pPr>
            <a:lvl4pPr>
              <a:buSzPct val="90000"/>
              <a:defRPr/>
            </a:lvl4pPr>
            <a:lvl5pPr>
              <a:buSzPct val="90000"/>
              <a:defRPr/>
            </a:lvl5pPr>
          </a:lstStyle>
          <a:p>
            <a:pPr lvl="0"/>
            <a:r>
              <a:rPr lang="en-US" dirty="0"/>
              <a:t>Click to edit text</a:t>
            </a:r>
            <a:endParaRPr lang="en-US" dirty="0"/>
          </a:p>
        </p:txBody>
      </p:sp>
      <p:sp>
        <p:nvSpPr>
          <p:cNvPr id="15"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4"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and Text">
    <p:spTree>
      <p:nvGrpSpPr>
        <p:cNvPr id="1" name=""/>
        <p:cNvGrpSpPr/>
        <p:nvPr/>
      </p:nvGrpSpPr>
      <p:grpSpPr>
        <a:xfrm>
          <a:off x="0" y="0"/>
          <a:ext cx="0" cy="0"/>
          <a:chOff x="0" y="0"/>
          <a:chExt cx="0" cy="0"/>
        </a:xfrm>
      </p:grpSpPr>
      <p:sp>
        <p:nvSpPr>
          <p:cNvPr id="17"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4" name="Text Placeholder 4"/>
          <p:cNvSpPr>
            <a:spLocks noGrp="1"/>
          </p:cNvSpPr>
          <p:nvPr>
            <p:ph type="body" sz="quarter" idx="19" hasCustomPrompt="1"/>
          </p:nvPr>
        </p:nvSpPr>
        <p:spPr>
          <a:xfrm>
            <a:off x="9261880" y="4217789"/>
            <a:ext cx="2531559" cy="1878209"/>
          </a:xfrm>
        </p:spPr>
        <p:txBody>
          <a:bodyPr>
            <a:noAutofit/>
          </a:bodyPr>
          <a:lstStyle>
            <a:lvl1pPr marL="0" indent="0">
              <a:lnSpc>
                <a:spcPct val="80000"/>
              </a:lnSpc>
              <a:spcBef>
                <a:spcPts val="0"/>
              </a:spcBef>
              <a:spcAft>
                <a:spcPts val="1125"/>
              </a:spcAft>
              <a:buNone/>
              <a:defRPr lang="en-US" sz="1500" kern="1200" dirty="0">
                <a:solidFill>
                  <a:srgbClr val="333333"/>
                </a:solidFill>
                <a:latin typeface="+mn-lt"/>
                <a:ea typeface="+mn-ea"/>
                <a:cs typeface="+mn-cs"/>
              </a:defRPr>
            </a:lvl1pPr>
            <a:lvl2pPr marL="175895" indent="-17589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79730" indent="-12382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565"/>
              </a:spcBef>
              <a:spcAft>
                <a:spcPts val="56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3" name="Picture Placeholder 4"/>
          <p:cNvSpPr>
            <a:spLocks noGrp="1"/>
          </p:cNvSpPr>
          <p:nvPr>
            <p:ph type="pic" sz="quarter" idx="18"/>
          </p:nvPr>
        </p:nvSpPr>
        <p:spPr>
          <a:xfrm>
            <a:off x="9262141" y="1640086"/>
            <a:ext cx="2531559" cy="2271118"/>
          </a:xfrm>
        </p:spPr>
        <p:txBody>
          <a:bodyPr/>
          <a:lstStyle>
            <a:lvl1pPr marL="0" indent="0">
              <a:buNone/>
              <a:defRPr sz="1500"/>
            </a:lvl1pPr>
          </a:lstStyle>
          <a:p>
            <a:r>
              <a:rPr lang="en-GB" dirty="0"/>
              <a:t>Click icon to add picture</a:t>
            </a:r>
            <a:endParaRPr lang="en-GB" dirty="0"/>
          </a:p>
        </p:txBody>
      </p:sp>
      <p:sp>
        <p:nvSpPr>
          <p:cNvPr id="16" name="Text Placeholder 3"/>
          <p:cNvSpPr>
            <a:spLocks noGrp="1"/>
          </p:cNvSpPr>
          <p:nvPr>
            <p:ph type="body" sz="quarter" idx="21" hasCustomPrompt="1"/>
          </p:nvPr>
        </p:nvSpPr>
        <p:spPr>
          <a:xfrm>
            <a:off x="6307354" y="4217789"/>
            <a:ext cx="2531559" cy="1878209"/>
          </a:xfrm>
        </p:spPr>
        <p:txBody>
          <a:bodyPr>
            <a:noAutofit/>
          </a:bodyPr>
          <a:lstStyle>
            <a:lvl1pPr marL="0" indent="0">
              <a:lnSpc>
                <a:spcPct val="80000"/>
              </a:lnSpc>
              <a:spcBef>
                <a:spcPts val="0"/>
              </a:spcBef>
              <a:spcAft>
                <a:spcPts val="1125"/>
              </a:spcAft>
              <a:buNone/>
              <a:defRPr lang="en-US" sz="1500" kern="1200" dirty="0">
                <a:solidFill>
                  <a:srgbClr val="333333"/>
                </a:solidFill>
                <a:latin typeface="+mn-lt"/>
                <a:ea typeface="+mn-ea"/>
                <a:cs typeface="+mn-cs"/>
              </a:defRPr>
            </a:lvl1pPr>
            <a:lvl2pPr marL="175895" indent="-17589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79730" indent="-12382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565"/>
              </a:spcBef>
              <a:spcAft>
                <a:spcPts val="56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5" name="Picture Placeholder 3"/>
          <p:cNvSpPr>
            <a:spLocks noGrp="1"/>
          </p:cNvSpPr>
          <p:nvPr>
            <p:ph type="pic" sz="quarter" idx="20"/>
          </p:nvPr>
        </p:nvSpPr>
        <p:spPr>
          <a:xfrm>
            <a:off x="6307528" y="1640086"/>
            <a:ext cx="2531559" cy="2271118"/>
          </a:xfrm>
        </p:spPr>
        <p:txBody>
          <a:bodyPr/>
          <a:lstStyle>
            <a:lvl1pPr marL="0" indent="0">
              <a:buNone/>
              <a:defRPr sz="1500"/>
            </a:lvl1pPr>
          </a:lstStyle>
          <a:p>
            <a:r>
              <a:rPr lang="en-GB" dirty="0"/>
              <a:t>Click icon to add picture</a:t>
            </a:r>
            <a:endParaRPr lang="en-GB" dirty="0"/>
          </a:p>
        </p:txBody>
      </p:sp>
      <p:sp>
        <p:nvSpPr>
          <p:cNvPr id="10" name="Text Placeholder 2"/>
          <p:cNvSpPr>
            <a:spLocks noGrp="1"/>
          </p:cNvSpPr>
          <p:nvPr>
            <p:ph type="body" sz="quarter" idx="15" hasCustomPrompt="1"/>
          </p:nvPr>
        </p:nvSpPr>
        <p:spPr>
          <a:xfrm>
            <a:off x="3352827" y="4217789"/>
            <a:ext cx="2531559" cy="1878209"/>
          </a:xfrm>
        </p:spPr>
        <p:txBody>
          <a:bodyPr>
            <a:noAutofit/>
          </a:bodyPr>
          <a:lstStyle>
            <a:lvl1pPr marL="0" indent="0">
              <a:lnSpc>
                <a:spcPct val="80000"/>
              </a:lnSpc>
              <a:spcBef>
                <a:spcPts val="0"/>
              </a:spcBef>
              <a:spcAft>
                <a:spcPts val="1125"/>
              </a:spcAft>
              <a:buNone/>
              <a:defRPr lang="en-US" sz="1500" kern="1200" dirty="0">
                <a:solidFill>
                  <a:srgbClr val="333333"/>
                </a:solidFill>
                <a:latin typeface="+mn-lt"/>
                <a:ea typeface="+mn-ea"/>
                <a:cs typeface="+mn-cs"/>
              </a:defRPr>
            </a:lvl1pPr>
            <a:lvl2pPr marL="175895" indent="-17589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418465" indent="-16192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565"/>
              </a:spcBef>
              <a:spcAft>
                <a:spcPts val="565"/>
              </a:spcAft>
              <a:buClr>
                <a:srgbClr val="DB0011"/>
              </a:buClr>
              <a:tabLst>
                <a:tab pos="511810" algn="l"/>
              </a:tabLst>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565"/>
              </a:spcBef>
              <a:spcAft>
                <a:spcPts val="56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8" name="Picture Placeholder 2"/>
          <p:cNvSpPr>
            <a:spLocks noGrp="1"/>
          </p:cNvSpPr>
          <p:nvPr>
            <p:ph type="pic" sz="quarter" idx="14"/>
          </p:nvPr>
        </p:nvSpPr>
        <p:spPr>
          <a:xfrm>
            <a:off x="3352914" y="1640086"/>
            <a:ext cx="2531559" cy="2271118"/>
          </a:xfrm>
        </p:spPr>
        <p:txBody>
          <a:bodyPr/>
          <a:lstStyle>
            <a:lvl1pPr marL="0" indent="0">
              <a:buNone/>
              <a:defRPr sz="1500"/>
            </a:lvl1pPr>
          </a:lstStyle>
          <a:p>
            <a:r>
              <a:rPr lang="en-GB" dirty="0"/>
              <a:t>Click icon to add picture</a:t>
            </a:r>
            <a:endParaRPr lang="en-GB" dirty="0"/>
          </a:p>
        </p:txBody>
      </p:sp>
      <p:sp>
        <p:nvSpPr>
          <p:cNvPr id="12" name="Text Placeholder 1"/>
          <p:cNvSpPr>
            <a:spLocks noGrp="1"/>
          </p:cNvSpPr>
          <p:nvPr>
            <p:ph type="body" sz="quarter" idx="17" hasCustomPrompt="1"/>
          </p:nvPr>
        </p:nvSpPr>
        <p:spPr>
          <a:xfrm>
            <a:off x="398300" y="4217790"/>
            <a:ext cx="2531559" cy="1878210"/>
          </a:xfrm>
        </p:spPr>
        <p:txBody>
          <a:bodyPr>
            <a:noAutofit/>
          </a:bodyPr>
          <a:lstStyle>
            <a:lvl1pPr marL="0" indent="0">
              <a:lnSpc>
                <a:spcPct val="80000"/>
              </a:lnSpc>
              <a:spcBef>
                <a:spcPts val="0"/>
              </a:spcBef>
              <a:spcAft>
                <a:spcPts val="565"/>
              </a:spcAft>
              <a:buNone/>
              <a:defRPr sz="1500"/>
            </a:lvl1pPr>
            <a:lvl2pPr marL="175895" indent="-175895">
              <a:lnSpc>
                <a:spcPct val="112000"/>
              </a:lnSpc>
              <a:spcAft>
                <a:spcPts val="565"/>
              </a:spcAft>
              <a:buClr>
                <a:srgbClr val="DB0011"/>
              </a:buClr>
              <a:defRPr sz="1500"/>
            </a:lvl2pPr>
            <a:lvl3pPr marL="379730" indent="-123825">
              <a:lnSpc>
                <a:spcPct val="112000"/>
              </a:lnSpc>
              <a:spcAft>
                <a:spcPts val="565"/>
              </a:spcAft>
              <a:buClr>
                <a:srgbClr val="DB0011"/>
              </a:buClr>
              <a:defRPr sz="1500"/>
            </a:lvl3pPr>
            <a:lvl4pPr marL="586105" indent="-165100">
              <a:lnSpc>
                <a:spcPct val="112000"/>
              </a:lnSpc>
              <a:spcAft>
                <a:spcPts val="565"/>
              </a:spcAft>
              <a:buClr>
                <a:srgbClr val="DB0011"/>
              </a:buClr>
              <a:defRPr sz="1500"/>
            </a:lvl4pPr>
            <a:lvl5pPr marL="751840" indent="-165100">
              <a:lnSpc>
                <a:spcPct val="112000"/>
              </a:lnSpc>
              <a:spcAft>
                <a:spcPts val="565"/>
              </a:spcAft>
              <a:buClr>
                <a:srgbClr val="DB0011"/>
              </a:buClr>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1" name="Picture Placeholder 1"/>
          <p:cNvSpPr>
            <a:spLocks noGrp="1"/>
          </p:cNvSpPr>
          <p:nvPr>
            <p:ph type="pic" sz="quarter" idx="16"/>
          </p:nvPr>
        </p:nvSpPr>
        <p:spPr>
          <a:xfrm>
            <a:off x="398300" y="1640086"/>
            <a:ext cx="2531559" cy="2271118"/>
          </a:xfrm>
        </p:spPr>
        <p:txBody>
          <a:bodyPr/>
          <a:lstStyle>
            <a:lvl1pPr marL="0" indent="0">
              <a:buNone/>
              <a:defRPr sz="1500"/>
            </a:lvl1pPr>
          </a:lstStyle>
          <a:p>
            <a:r>
              <a:rPr lang="en-GB" dirty="0"/>
              <a:t>Click icon to add picture</a:t>
            </a:r>
            <a:endParaRPr lang="en-GB" dirty="0"/>
          </a:p>
        </p:txBody>
      </p:sp>
      <p:sp>
        <p:nvSpPr>
          <p:cNvPr id="20"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9"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s and text">
    <p:spTree>
      <p:nvGrpSpPr>
        <p:cNvPr id="1" name=""/>
        <p:cNvGrpSpPr/>
        <p:nvPr/>
      </p:nvGrpSpPr>
      <p:grpSpPr>
        <a:xfrm>
          <a:off x="0" y="0"/>
          <a:ext cx="0" cy="0"/>
          <a:chOff x="0" y="0"/>
          <a:chExt cx="0" cy="0"/>
        </a:xfrm>
      </p:grpSpPr>
      <p:sp>
        <p:nvSpPr>
          <p:cNvPr id="15"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9" name="Content Placeholder 3"/>
          <p:cNvSpPr>
            <a:spLocks noGrp="1"/>
          </p:cNvSpPr>
          <p:nvPr>
            <p:ph idx="15" hasCustomPrompt="1"/>
          </p:nvPr>
        </p:nvSpPr>
        <p:spPr>
          <a:xfrm>
            <a:off x="8154995" y="3869889"/>
            <a:ext cx="3635319" cy="2226112"/>
          </a:xfrm>
        </p:spPr>
        <p:txBody>
          <a:bodyPr/>
          <a:lstStyle>
            <a:lvl1pPr>
              <a:lnSpc>
                <a:spcPct val="80000"/>
              </a:lnSpc>
              <a:spcBef>
                <a:spcPts val="0"/>
              </a:spcBef>
              <a:spcAft>
                <a:spcPts val="1690"/>
              </a:spcAft>
              <a:buClr>
                <a:srgbClr val="DB0011"/>
              </a:buClr>
              <a:buSzPct val="90000"/>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3" name="Picture Placeholder 3"/>
          <p:cNvSpPr>
            <a:spLocks noGrp="1"/>
          </p:cNvSpPr>
          <p:nvPr>
            <p:ph type="pic" sz="quarter" idx="18"/>
          </p:nvPr>
        </p:nvSpPr>
        <p:spPr>
          <a:xfrm>
            <a:off x="8154995" y="1640086"/>
            <a:ext cx="3635319" cy="2048625"/>
          </a:xfrm>
        </p:spPr>
        <p:txBody>
          <a:bodyPr/>
          <a:lstStyle>
            <a:lvl1pPr marL="0" indent="0">
              <a:buNone/>
              <a:defRPr sz="1500"/>
            </a:lvl1pPr>
          </a:lstStyle>
          <a:p>
            <a:r>
              <a:rPr lang="en-GB" dirty="0"/>
              <a:t>Click icon to add picture</a:t>
            </a:r>
            <a:endParaRPr lang="en-GB" dirty="0"/>
          </a:p>
        </p:txBody>
      </p:sp>
      <p:sp>
        <p:nvSpPr>
          <p:cNvPr id="7" name="Content Placeholder 2"/>
          <p:cNvSpPr>
            <a:spLocks noGrp="1"/>
          </p:cNvSpPr>
          <p:nvPr>
            <p:ph idx="14" hasCustomPrompt="1"/>
          </p:nvPr>
        </p:nvSpPr>
        <p:spPr>
          <a:xfrm>
            <a:off x="4273272" y="3869889"/>
            <a:ext cx="3635319" cy="2226112"/>
          </a:xfrm>
        </p:spPr>
        <p:txBody>
          <a:bodyPr/>
          <a:lstStyle>
            <a:lvl1pPr>
              <a:lnSpc>
                <a:spcPct val="80000"/>
              </a:lnSpc>
              <a:spcBef>
                <a:spcPts val="0"/>
              </a:spcBef>
              <a:spcAft>
                <a:spcPts val="1690"/>
              </a:spcAft>
              <a:buClr>
                <a:srgbClr val="DB0011"/>
              </a:buClr>
              <a:buSzPct val="90000"/>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2" name="Picture Placeholder 2"/>
          <p:cNvSpPr>
            <a:spLocks noGrp="1"/>
          </p:cNvSpPr>
          <p:nvPr>
            <p:ph type="pic" sz="quarter" idx="17"/>
          </p:nvPr>
        </p:nvSpPr>
        <p:spPr>
          <a:xfrm>
            <a:off x="4273272" y="1640086"/>
            <a:ext cx="3635319" cy="2048625"/>
          </a:xfrm>
        </p:spPr>
        <p:txBody>
          <a:bodyPr/>
          <a:lstStyle>
            <a:lvl1pPr marL="0" indent="0">
              <a:buNone/>
              <a:defRPr sz="1500"/>
            </a:lvl1pPr>
          </a:lstStyle>
          <a:p>
            <a:r>
              <a:rPr lang="en-GB" dirty="0"/>
              <a:t>Click icon to add picture</a:t>
            </a:r>
            <a:endParaRPr lang="en-GB" dirty="0"/>
          </a:p>
        </p:txBody>
      </p:sp>
      <p:sp>
        <p:nvSpPr>
          <p:cNvPr id="3" name="Content Placeholder 1"/>
          <p:cNvSpPr>
            <a:spLocks noGrp="1"/>
          </p:cNvSpPr>
          <p:nvPr>
            <p:ph idx="1" hasCustomPrompt="1"/>
          </p:nvPr>
        </p:nvSpPr>
        <p:spPr>
          <a:xfrm>
            <a:off x="398299" y="3869889"/>
            <a:ext cx="3635319" cy="2226112"/>
          </a:xfrm>
        </p:spPr>
        <p:txBody>
          <a:bodyPr/>
          <a:lstStyle>
            <a:lvl1pPr>
              <a:lnSpc>
                <a:spcPct val="80000"/>
              </a:lnSpc>
              <a:spcBef>
                <a:spcPts val="0"/>
              </a:spcBef>
              <a:spcAft>
                <a:spcPts val="565"/>
              </a:spcAft>
              <a:buClr>
                <a:srgbClr val="DB0011"/>
              </a:buClr>
              <a:buSzPct val="90000"/>
              <a:defRPr sz="1500"/>
            </a:lvl1pPr>
            <a:lvl2pPr marL="255905" indent="-255905">
              <a:lnSpc>
                <a:spcPct val="112000"/>
              </a:lnSpc>
              <a:spcAft>
                <a:spcPts val="565"/>
              </a:spcAft>
              <a:buClr>
                <a:srgbClr val="DB0011"/>
              </a:buClr>
              <a:buSzPct val="80000"/>
              <a:defRPr sz="1500"/>
            </a:lvl2pPr>
            <a:lvl3pPr>
              <a:lnSpc>
                <a:spcPct val="112000"/>
              </a:lnSpc>
              <a:spcAft>
                <a:spcPts val="565"/>
              </a:spcAft>
              <a:buClr>
                <a:srgbClr val="DB0011"/>
              </a:buClr>
              <a:buSzPct val="100000"/>
              <a:defRPr sz="1500"/>
            </a:lvl3pPr>
            <a:lvl4pPr>
              <a:lnSpc>
                <a:spcPct val="112000"/>
              </a:lnSpc>
              <a:spcAft>
                <a:spcPts val="565"/>
              </a:spcAft>
              <a:buClr>
                <a:srgbClr val="DB0011"/>
              </a:buClr>
              <a:buSzPct val="100000"/>
              <a:defRPr sz="1500"/>
            </a:lvl4pPr>
            <a:lvl5pPr>
              <a:lnSpc>
                <a:spcPct val="112000"/>
              </a:lnSpc>
              <a:spcAft>
                <a:spcPts val="565"/>
              </a:spcAft>
              <a:buClr>
                <a:srgbClr val="DB0011"/>
              </a:buClr>
              <a:buSzPct val="100000"/>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1" name="Picture Placeholder 1"/>
          <p:cNvSpPr>
            <a:spLocks noGrp="1"/>
          </p:cNvSpPr>
          <p:nvPr>
            <p:ph type="pic" sz="quarter" idx="16"/>
          </p:nvPr>
        </p:nvSpPr>
        <p:spPr>
          <a:xfrm>
            <a:off x="398299" y="1640086"/>
            <a:ext cx="3635319" cy="2048625"/>
          </a:xfrm>
        </p:spPr>
        <p:txBody>
          <a:bodyPr/>
          <a:lstStyle>
            <a:lvl1pPr marL="0" indent="0">
              <a:buNone/>
              <a:defRPr sz="1500"/>
            </a:lvl1pPr>
          </a:lstStyle>
          <a:p>
            <a:r>
              <a:rPr lang="en-GB" dirty="0"/>
              <a:t>Click icon to add picture</a:t>
            </a:r>
            <a:endParaRPr lang="en-GB" dirty="0"/>
          </a:p>
        </p:txBody>
      </p:sp>
      <p:sp>
        <p:nvSpPr>
          <p:cNvPr id="14"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7"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Large images and text">
    <p:spTree>
      <p:nvGrpSpPr>
        <p:cNvPr id="1" name=""/>
        <p:cNvGrpSpPr/>
        <p:nvPr/>
      </p:nvGrpSpPr>
      <p:grpSpPr>
        <a:xfrm>
          <a:off x="0" y="0"/>
          <a:ext cx="0" cy="0"/>
          <a:chOff x="0" y="0"/>
          <a:chExt cx="0" cy="0"/>
        </a:xfrm>
      </p:grpSpPr>
      <p:sp>
        <p:nvSpPr>
          <p:cNvPr id="15"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9" name="Content 3 Placeholder"/>
          <p:cNvSpPr>
            <a:spLocks noGrp="1"/>
          </p:cNvSpPr>
          <p:nvPr>
            <p:ph idx="15" hasCustomPrompt="1"/>
          </p:nvPr>
        </p:nvSpPr>
        <p:spPr>
          <a:xfrm>
            <a:off x="8411527" y="4763970"/>
            <a:ext cx="3395664" cy="1332031"/>
          </a:xfrm>
        </p:spPr>
        <p:txBody>
          <a:bodyPr/>
          <a:lstStyle>
            <a:lvl1pPr>
              <a:lnSpc>
                <a:spcPct val="80000"/>
              </a:lnSpc>
              <a:spcBef>
                <a:spcPts val="0"/>
              </a:spcBef>
              <a:spcAft>
                <a:spcPts val="1125"/>
              </a:spcAft>
              <a:buClr>
                <a:srgbClr val="DB0011"/>
              </a:buClr>
              <a:buSzPct val="90000"/>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4pPr>
            <a:lvl5pPr>
              <a:lnSpc>
                <a:spcPct val="112000"/>
              </a:lnSpc>
              <a:buClr>
                <a:srgbClr val="DB0011"/>
              </a:buClr>
              <a:buSzPct val="100000"/>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GB" dirty="0"/>
          </a:p>
        </p:txBody>
      </p:sp>
      <p:sp>
        <p:nvSpPr>
          <p:cNvPr id="13" name="Picture 3 Placeholder"/>
          <p:cNvSpPr>
            <a:spLocks noGrp="1"/>
          </p:cNvSpPr>
          <p:nvPr>
            <p:ph type="pic" sz="quarter" idx="18"/>
          </p:nvPr>
        </p:nvSpPr>
        <p:spPr>
          <a:xfrm>
            <a:off x="8411527" y="1640088"/>
            <a:ext cx="3395664" cy="2873871"/>
          </a:xfrm>
        </p:spPr>
        <p:txBody>
          <a:bodyPr/>
          <a:lstStyle>
            <a:lvl1pPr marL="0" indent="0">
              <a:buNone/>
              <a:defRPr sz="1500"/>
            </a:lvl1pPr>
          </a:lstStyle>
          <a:p>
            <a:r>
              <a:rPr lang="en-GB" dirty="0"/>
              <a:t>Click icon to add picture</a:t>
            </a:r>
            <a:endParaRPr lang="en-GB" dirty="0"/>
          </a:p>
        </p:txBody>
      </p:sp>
      <p:sp>
        <p:nvSpPr>
          <p:cNvPr id="7" name="Content 2 Placeholder"/>
          <p:cNvSpPr>
            <a:spLocks noGrp="1"/>
          </p:cNvSpPr>
          <p:nvPr>
            <p:ph idx="14" hasCustomPrompt="1"/>
          </p:nvPr>
        </p:nvSpPr>
        <p:spPr>
          <a:xfrm>
            <a:off x="4405181" y="4763970"/>
            <a:ext cx="3395664" cy="1332031"/>
          </a:xfrm>
        </p:spPr>
        <p:txBody>
          <a:bodyPr/>
          <a:lstStyle>
            <a:lvl1pPr>
              <a:lnSpc>
                <a:spcPct val="80000"/>
              </a:lnSpc>
              <a:spcBef>
                <a:spcPts val="0"/>
              </a:spcBef>
              <a:spcAft>
                <a:spcPts val="1125"/>
              </a:spcAft>
              <a:buClr>
                <a:srgbClr val="DB0011"/>
              </a:buClr>
              <a:buSzPct val="90000"/>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4pPr>
            <a:lvl5pPr>
              <a:lnSpc>
                <a:spcPct val="112000"/>
              </a:lnSpc>
              <a:buClr>
                <a:srgbClr val="DB0011"/>
              </a:buClr>
              <a:buSzPct val="100000"/>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GB" dirty="0"/>
          </a:p>
        </p:txBody>
      </p:sp>
      <p:sp>
        <p:nvSpPr>
          <p:cNvPr id="12" name="Picture 2 Placeholder"/>
          <p:cNvSpPr>
            <a:spLocks noGrp="1"/>
          </p:cNvSpPr>
          <p:nvPr>
            <p:ph type="pic" sz="quarter" idx="17"/>
          </p:nvPr>
        </p:nvSpPr>
        <p:spPr>
          <a:xfrm>
            <a:off x="4405181" y="1640088"/>
            <a:ext cx="3395664" cy="2873871"/>
          </a:xfrm>
        </p:spPr>
        <p:txBody>
          <a:bodyPr/>
          <a:lstStyle>
            <a:lvl1pPr marL="0" indent="0">
              <a:buNone/>
              <a:defRPr sz="1500"/>
            </a:lvl1pPr>
          </a:lstStyle>
          <a:p>
            <a:r>
              <a:rPr lang="en-GB" dirty="0"/>
              <a:t>Click icon to add picture</a:t>
            </a:r>
            <a:endParaRPr lang="en-GB" dirty="0"/>
          </a:p>
        </p:txBody>
      </p:sp>
      <p:sp>
        <p:nvSpPr>
          <p:cNvPr id="3" name="Content 1 Placeholder"/>
          <p:cNvSpPr>
            <a:spLocks noGrp="1"/>
          </p:cNvSpPr>
          <p:nvPr>
            <p:ph idx="1" hasCustomPrompt="1"/>
          </p:nvPr>
        </p:nvSpPr>
        <p:spPr>
          <a:xfrm>
            <a:off x="398836" y="4763970"/>
            <a:ext cx="3395664" cy="1332031"/>
          </a:xfrm>
        </p:spPr>
        <p:txBody>
          <a:bodyPr/>
          <a:lstStyle>
            <a:lvl1pPr>
              <a:lnSpc>
                <a:spcPct val="80000"/>
              </a:lnSpc>
              <a:spcBef>
                <a:spcPts val="0"/>
              </a:spcBef>
              <a:spcAft>
                <a:spcPts val="565"/>
              </a:spcAft>
              <a:buClr>
                <a:srgbClr val="DB0011"/>
              </a:buClr>
              <a:buSzPct val="90000"/>
              <a:defRPr sz="1500"/>
            </a:lvl1pPr>
            <a:lvl2pPr marL="255905" indent="-255905">
              <a:lnSpc>
                <a:spcPct val="112000"/>
              </a:lnSpc>
              <a:spcAft>
                <a:spcPts val="565"/>
              </a:spcAft>
              <a:buClr>
                <a:srgbClr val="DB0011"/>
              </a:buClr>
              <a:buSzPct val="80000"/>
              <a:defRPr sz="1500"/>
            </a:lvl2pPr>
            <a:lvl3pPr>
              <a:lnSpc>
                <a:spcPct val="112000"/>
              </a:lnSpc>
              <a:spcAft>
                <a:spcPts val="565"/>
              </a:spcAft>
              <a:buClr>
                <a:srgbClr val="DB0011"/>
              </a:buClr>
              <a:buSzPct val="100000"/>
              <a:defRPr sz="1500"/>
            </a:lvl3pPr>
            <a:lvl4pPr>
              <a:lnSpc>
                <a:spcPct val="112000"/>
              </a:lnSpc>
              <a:spcAft>
                <a:spcPts val="565"/>
              </a:spcAft>
              <a:buClr>
                <a:srgbClr val="DB0011"/>
              </a:buClr>
              <a:buSzPct val="100000"/>
              <a:defRPr sz="1500"/>
            </a:lvl4pPr>
            <a:lvl5pPr>
              <a:lnSpc>
                <a:spcPct val="112000"/>
              </a:lnSpc>
              <a:buClr>
                <a:srgbClr val="DB0011"/>
              </a:buClr>
              <a:buSzPct val="100000"/>
              <a:defRPr/>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GB" dirty="0"/>
          </a:p>
        </p:txBody>
      </p:sp>
      <p:sp>
        <p:nvSpPr>
          <p:cNvPr id="11" name="Picture 1 Placeholder"/>
          <p:cNvSpPr>
            <a:spLocks noGrp="1"/>
          </p:cNvSpPr>
          <p:nvPr>
            <p:ph type="pic" sz="quarter" idx="16"/>
          </p:nvPr>
        </p:nvSpPr>
        <p:spPr>
          <a:xfrm>
            <a:off x="398836" y="1640088"/>
            <a:ext cx="3395664" cy="2873871"/>
          </a:xfrm>
        </p:spPr>
        <p:txBody>
          <a:bodyPr/>
          <a:lstStyle>
            <a:lvl1pPr marL="0" indent="0">
              <a:buNone/>
              <a:defRPr sz="1500"/>
            </a:lvl1pPr>
          </a:lstStyle>
          <a:p>
            <a:r>
              <a:rPr lang="en-GB" dirty="0"/>
              <a:t>Click icon to add picture</a:t>
            </a:r>
            <a:endParaRPr lang="en-GB" dirty="0"/>
          </a:p>
        </p:txBody>
      </p:sp>
      <p:sp>
        <p:nvSpPr>
          <p:cNvPr id="14"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8"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Iconic Small and Bo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HSBC logo"/>
          <p:cNvPicPr>
            <a:picLocks noChangeAspect="1"/>
          </p:cNvPicPr>
          <p:nvPr userDrawn="1"/>
        </p:nvPicPr>
        <p:blipFill>
          <a:blip r:embed="rId3" cstate="print"/>
          <a:srcRect/>
          <a:stretch>
            <a:fillRect/>
          </a:stretch>
        </p:blipFill>
        <p:spPr>
          <a:xfrm>
            <a:off x="0" y="5727375"/>
            <a:ext cx="1995663" cy="1111771"/>
          </a:xfrm>
          <a:prstGeom prst="rect">
            <a:avLst/>
          </a:prstGeom>
        </p:spPr>
      </p:pic>
      <p:sp>
        <p:nvSpPr>
          <p:cNvPr id="7" name="Text Placeholder"/>
          <p:cNvSpPr>
            <a:spLocks noGrp="1"/>
          </p:cNvSpPr>
          <p:nvPr>
            <p:ph type="body" sz="quarter" idx="10" hasCustomPrompt="1"/>
          </p:nvPr>
        </p:nvSpPr>
        <p:spPr>
          <a:xfrm>
            <a:off x="389457" y="4580997"/>
            <a:ext cx="5708696" cy="626108"/>
          </a:xfrm>
        </p:spPr>
        <p:txBody>
          <a:bodyPr anchor="b"/>
          <a:lstStyle>
            <a:lvl1pPr marL="0" indent="0">
              <a:tabLst>
                <a:tab pos="1323975" algn="l"/>
              </a:tabLst>
              <a:defRPr sz="1500" baseline="0">
                <a:solidFill>
                  <a:srgbClr val="333333"/>
                </a:solidFill>
              </a:defRPr>
            </a:lvl1pPr>
          </a:lstStyle>
          <a:p>
            <a:pPr>
              <a:lnSpc>
                <a:spcPct val="80000"/>
              </a:lnSpc>
            </a:pPr>
            <a:r>
              <a:rPr lang="en-US" dirty="0"/>
              <a:t>Prepared by:	XXXXXXXXXXX</a:t>
            </a:r>
            <a:endParaRPr lang="en-US" dirty="0"/>
          </a:p>
          <a:p>
            <a:pPr>
              <a:lnSpc>
                <a:spcPct val="80000"/>
              </a:lnSpc>
            </a:pPr>
            <a:r>
              <a:rPr lang="en-US" dirty="0"/>
              <a:t>Date:	XX Month XX22</a:t>
            </a:r>
            <a:endParaRPr lang="en-US" dirty="0"/>
          </a:p>
        </p:txBody>
      </p:sp>
      <p:sp>
        <p:nvSpPr>
          <p:cNvPr id="17" name="Presentation subtitle"/>
          <p:cNvSpPr>
            <a:spLocks noGrp="1"/>
          </p:cNvSpPr>
          <p:nvPr>
            <p:ph type="subTitle" idx="1"/>
          </p:nvPr>
        </p:nvSpPr>
        <p:spPr>
          <a:xfrm>
            <a:off x="393252" y="1743394"/>
            <a:ext cx="3639962" cy="626108"/>
          </a:xfrm>
        </p:spPr>
        <p:txBody>
          <a:bodyPr anchor="t"/>
          <a:lstStyle>
            <a:lvl1pPr>
              <a:defRPr sz="1500" b="1" i="0" baseline="0">
                <a:latin typeface="Univers Next for HSBC Regular" panose="020B0503030202020203" pitchFamily="34" charset="0"/>
                <a:ea typeface="MHeiPRCforHSBC-Medium" panose="00000500000000000000" pitchFamily="50" charset="-122"/>
              </a:defRPr>
            </a:lvl1pPr>
          </a:lstStyle>
          <a:p>
            <a:r>
              <a:rPr lang="en-GB" dirty="0"/>
              <a:t>Click to edit Master subtitle style</a:t>
            </a:r>
            <a:endParaRPr lang="en-US" dirty="0"/>
          </a:p>
        </p:txBody>
      </p:sp>
      <p:sp>
        <p:nvSpPr>
          <p:cNvPr id="2" name="Presentation title"/>
          <p:cNvSpPr>
            <a:spLocks noGrp="1"/>
          </p:cNvSpPr>
          <p:nvPr>
            <p:ph type="ctrTitle" hasCustomPrompt="1"/>
          </p:nvPr>
        </p:nvSpPr>
        <p:spPr>
          <a:xfrm>
            <a:off x="390475" y="391500"/>
            <a:ext cx="7764813" cy="820774"/>
          </a:xfrm>
        </p:spPr>
        <p:txBody>
          <a:bodyPr anchor="t" anchorCtr="0"/>
          <a:lstStyle>
            <a:lvl1pPr algn="l">
              <a:lnSpc>
                <a:spcPts val="3655"/>
              </a:lnSpc>
              <a:defRPr sz="3375" b="0" spc="-19" baseline="0">
                <a:solidFill>
                  <a:srgbClr val="333333"/>
                </a:solidFill>
                <a:latin typeface="Univers Next for HSBC Bold" panose="020B0603030202020203" pitchFamily="34" charset="0"/>
              </a:defRPr>
            </a:lvl1pPr>
          </a:lstStyle>
          <a:p>
            <a:r>
              <a:rPr lang="en-US" dirty="0"/>
              <a:t>Click to edit title</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 Large images and text">
    <p:spTree>
      <p:nvGrpSpPr>
        <p:cNvPr id="1" name=""/>
        <p:cNvGrpSpPr/>
        <p:nvPr/>
      </p:nvGrpSpPr>
      <p:grpSpPr>
        <a:xfrm>
          <a:off x="0" y="0"/>
          <a:ext cx="0" cy="0"/>
          <a:chOff x="0" y="0"/>
          <a:chExt cx="0" cy="0"/>
        </a:xfrm>
      </p:grpSpPr>
      <p:sp>
        <p:nvSpPr>
          <p:cNvPr id="17"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4" name="Text Placeholder 4"/>
          <p:cNvSpPr>
            <a:spLocks noGrp="1"/>
          </p:cNvSpPr>
          <p:nvPr>
            <p:ph type="body" sz="quarter" idx="19" hasCustomPrompt="1"/>
          </p:nvPr>
        </p:nvSpPr>
        <p:spPr>
          <a:xfrm>
            <a:off x="8337270" y="4631887"/>
            <a:ext cx="2254774" cy="1464113"/>
          </a:xfrm>
        </p:spPr>
        <p:txBody>
          <a:bodyPr>
            <a:noAutofit/>
          </a:bodyPr>
          <a:lstStyle>
            <a:lvl1pPr marL="0" indent="0">
              <a:lnSpc>
                <a:spcPct val="80000"/>
              </a:lnSpc>
              <a:spcBef>
                <a:spcPts val="0"/>
              </a:spcBef>
              <a:spcAft>
                <a:spcPts val="1125"/>
              </a:spcAft>
              <a:buClr>
                <a:srgbClr val="DB0011"/>
              </a:buClr>
              <a:defRPr sz="1500"/>
            </a:lvl1pPr>
            <a:lvl2pPr marL="175895" indent="-17589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893445" indent="-177800">
              <a:defRPr sz="112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p:txBody>
      </p:sp>
      <p:sp>
        <p:nvSpPr>
          <p:cNvPr id="13" name="Picture Placeholder 4"/>
          <p:cNvSpPr>
            <a:spLocks noGrp="1"/>
          </p:cNvSpPr>
          <p:nvPr>
            <p:ph type="pic" sz="quarter" idx="18"/>
          </p:nvPr>
        </p:nvSpPr>
        <p:spPr>
          <a:xfrm>
            <a:off x="8337270" y="1640087"/>
            <a:ext cx="2254774" cy="2839402"/>
          </a:xfrm>
        </p:spPr>
        <p:txBody>
          <a:bodyPr/>
          <a:lstStyle>
            <a:lvl1pPr marL="0" indent="0">
              <a:buNone/>
              <a:defRPr/>
            </a:lvl1pPr>
          </a:lstStyle>
          <a:p>
            <a:r>
              <a:rPr lang="en-GB" dirty="0"/>
              <a:t>Click icon to add picture</a:t>
            </a:r>
            <a:endParaRPr lang="en-GB" dirty="0"/>
          </a:p>
        </p:txBody>
      </p:sp>
      <p:sp>
        <p:nvSpPr>
          <p:cNvPr id="16" name="Text Placeholder 3"/>
          <p:cNvSpPr>
            <a:spLocks noGrp="1"/>
          </p:cNvSpPr>
          <p:nvPr>
            <p:ph type="body" sz="quarter" idx="21" hasCustomPrompt="1"/>
          </p:nvPr>
        </p:nvSpPr>
        <p:spPr>
          <a:xfrm>
            <a:off x="5690947" y="4631887"/>
            <a:ext cx="2254774" cy="1464113"/>
          </a:xfrm>
        </p:spPr>
        <p:txBody>
          <a:bodyPr>
            <a:noAutofit/>
          </a:bodyPr>
          <a:lstStyle>
            <a:lvl1pPr marL="0" indent="0">
              <a:lnSpc>
                <a:spcPct val="80000"/>
              </a:lnSpc>
              <a:spcBef>
                <a:spcPts val="0"/>
              </a:spcBef>
              <a:spcAft>
                <a:spcPts val="1125"/>
              </a:spcAft>
              <a:buClr>
                <a:srgbClr val="DB0011"/>
              </a:buClr>
              <a:defRPr sz="1500"/>
            </a:lvl1pPr>
            <a:lvl2pPr marL="175895" indent="-17589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893445" indent="-177800">
              <a:defRPr sz="112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p:txBody>
      </p:sp>
      <p:sp>
        <p:nvSpPr>
          <p:cNvPr id="15" name="Picture Placeholder 3"/>
          <p:cNvSpPr>
            <a:spLocks noGrp="1"/>
          </p:cNvSpPr>
          <p:nvPr>
            <p:ph type="pic" sz="quarter" idx="20"/>
          </p:nvPr>
        </p:nvSpPr>
        <p:spPr>
          <a:xfrm>
            <a:off x="5690947" y="1640087"/>
            <a:ext cx="2254774" cy="2839402"/>
          </a:xfrm>
        </p:spPr>
        <p:txBody>
          <a:bodyPr/>
          <a:lstStyle>
            <a:lvl1pPr marL="0" indent="0">
              <a:buNone/>
              <a:defRPr/>
            </a:lvl1pPr>
          </a:lstStyle>
          <a:p>
            <a:r>
              <a:rPr lang="en-GB" dirty="0"/>
              <a:t>Click icon to add picture</a:t>
            </a:r>
            <a:endParaRPr lang="en-GB" dirty="0"/>
          </a:p>
        </p:txBody>
      </p:sp>
      <p:sp>
        <p:nvSpPr>
          <p:cNvPr id="10" name="Text Placeholder 2"/>
          <p:cNvSpPr>
            <a:spLocks noGrp="1"/>
          </p:cNvSpPr>
          <p:nvPr>
            <p:ph type="body" sz="quarter" idx="15" hasCustomPrompt="1"/>
          </p:nvPr>
        </p:nvSpPr>
        <p:spPr>
          <a:xfrm>
            <a:off x="3044623" y="4631887"/>
            <a:ext cx="2254774" cy="1464113"/>
          </a:xfrm>
        </p:spPr>
        <p:txBody>
          <a:bodyPr>
            <a:noAutofit/>
          </a:bodyPr>
          <a:lstStyle>
            <a:lvl1pPr marL="0" indent="0">
              <a:lnSpc>
                <a:spcPct val="80000"/>
              </a:lnSpc>
              <a:spcBef>
                <a:spcPts val="0"/>
              </a:spcBef>
              <a:spcAft>
                <a:spcPts val="1125"/>
              </a:spcAft>
              <a:buClr>
                <a:srgbClr val="DB0011"/>
              </a:buClr>
              <a:defRPr sz="1500"/>
            </a:lvl1pPr>
            <a:lvl2pPr marL="175895" indent="-17589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893445" indent="-177800">
              <a:defRPr sz="112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p:txBody>
      </p:sp>
      <p:sp>
        <p:nvSpPr>
          <p:cNvPr id="8" name="Picture Placeholder 2"/>
          <p:cNvSpPr>
            <a:spLocks noGrp="1"/>
          </p:cNvSpPr>
          <p:nvPr>
            <p:ph type="pic" sz="quarter" idx="14"/>
          </p:nvPr>
        </p:nvSpPr>
        <p:spPr>
          <a:xfrm>
            <a:off x="3044623" y="1640087"/>
            <a:ext cx="2254774" cy="2839402"/>
          </a:xfrm>
        </p:spPr>
        <p:txBody>
          <a:bodyPr/>
          <a:lstStyle>
            <a:lvl1pPr marL="0" indent="0">
              <a:buNone/>
              <a:defRPr/>
            </a:lvl1pPr>
          </a:lstStyle>
          <a:p>
            <a:r>
              <a:rPr lang="en-GB" dirty="0"/>
              <a:t>Click icon to add picture</a:t>
            </a:r>
            <a:endParaRPr lang="en-GB" dirty="0"/>
          </a:p>
        </p:txBody>
      </p:sp>
      <p:sp>
        <p:nvSpPr>
          <p:cNvPr id="12" name="Text Placeholder 1"/>
          <p:cNvSpPr>
            <a:spLocks noGrp="1"/>
          </p:cNvSpPr>
          <p:nvPr>
            <p:ph type="body" sz="quarter" idx="17" hasCustomPrompt="1"/>
          </p:nvPr>
        </p:nvSpPr>
        <p:spPr>
          <a:xfrm>
            <a:off x="398300" y="4631887"/>
            <a:ext cx="2254774" cy="1464113"/>
          </a:xfrm>
        </p:spPr>
        <p:txBody>
          <a:bodyPr>
            <a:noAutofit/>
          </a:bodyPr>
          <a:lstStyle>
            <a:lvl1pPr marL="0" indent="0">
              <a:lnSpc>
                <a:spcPct val="80000"/>
              </a:lnSpc>
              <a:spcBef>
                <a:spcPts val="0"/>
              </a:spcBef>
              <a:spcAft>
                <a:spcPts val="565"/>
              </a:spcAft>
              <a:buClr>
                <a:srgbClr val="DB0011"/>
              </a:buClr>
              <a:defRPr sz="1500"/>
            </a:lvl1pPr>
            <a:lvl2pPr marL="175895" indent="-175895">
              <a:lnSpc>
                <a:spcPct val="112000"/>
              </a:lnSpc>
              <a:spcBef>
                <a:spcPts val="0"/>
              </a:spcBef>
              <a:spcAft>
                <a:spcPts val="1125"/>
              </a:spcAft>
              <a:buClr>
                <a:srgbClr val="DB0011"/>
              </a:buClr>
              <a:defRPr sz="1500"/>
            </a:lvl2pPr>
            <a:lvl3pPr marL="421005" indent="-165100">
              <a:lnSpc>
                <a:spcPct val="112000"/>
              </a:lnSpc>
              <a:spcBef>
                <a:spcPts val="0"/>
              </a:spcBef>
              <a:spcAft>
                <a:spcPts val="1125"/>
              </a:spcAft>
              <a:buClr>
                <a:srgbClr val="DB0011"/>
              </a:buClr>
              <a:defRPr sz="1500"/>
            </a:lvl3pPr>
            <a:lvl4pPr marL="586105" indent="-165100">
              <a:lnSpc>
                <a:spcPct val="112000"/>
              </a:lnSpc>
              <a:spcBef>
                <a:spcPts val="0"/>
              </a:spcBef>
              <a:spcAft>
                <a:spcPts val="1125"/>
              </a:spcAft>
              <a:buClr>
                <a:srgbClr val="DB0011"/>
              </a:buClr>
              <a:defRPr sz="1500"/>
            </a:lvl4pPr>
            <a:lvl5pPr marL="893445" indent="-177800">
              <a:defRPr sz="112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p:txBody>
      </p:sp>
      <p:sp>
        <p:nvSpPr>
          <p:cNvPr id="11" name="Picture Placeholder 1"/>
          <p:cNvSpPr>
            <a:spLocks noGrp="1"/>
          </p:cNvSpPr>
          <p:nvPr>
            <p:ph type="pic" sz="quarter" idx="16"/>
          </p:nvPr>
        </p:nvSpPr>
        <p:spPr>
          <a:xfrm>
            <a:off x="398300" y="1640087"/>
            <a:ext cx="2254774" cy="2839402"/>
          </a:xfrm>
        </p:spPr>
        <p:txBody>
          <a:bodyPr/>
          <a:lstStyle>
            <a:lvl1pPr marL="0" indent="0">
              <a:buNone/>
              <a:defRPr/>
            </a:lvl1pPr>
          </a:lstStyle>
          <a:p>
            <a:r>
              <a:rPr lang="en-GB" dirty="0"/>
              <a:t>Click icon to add picture</a:t>
            </a:r>
            <a:endParaRPr lang="en-GB" dirty="0"/>
          </a:p>
        </p:txBody>
      </p:sp>
      <p:sp>
        <p:nvSpPr>
          <p:cNvPr id="18"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21"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 content items">
    <p:spTree>
      <p:nvGrpSpPr>
        <p:cNvPr id="1" name=""/>
        <p:cNvGrpSpPr/>
        <p:nvPr/>
      </p:nvGrpSpPr>
      <p:grpSpPr>
        <a:xfrm>
          <a:off x="0" y="0"/>
          <a:ext cx="0" cy="0"/>
          <a:chOff x="0" y="0"/>
          <a:chExt cx="0" cy="0"/>
        </a:xfrm>
      </p:grpSpPr>
      <p:sp>
        <p:nvSpPr>
          <p:cNvPr id="22" name="Notes"/>
          <p:cNvSpPr>
            <a:spLocks noGrp="1"/>
          </p:cNvSpPr>
          <p:nvPr>
            <p:ph type="body" sz="quarter" idx="31"/>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26" name="Content Placeholder 6"/>
          <p:cNvSpPr>
            <a:spLocks noGrp="1"/>
          </p:cNvSpPr>
          <p:nvPr>
            <p:ph idx="36" hasCustomPrompt="1"/>
          </p:nvPr>
        </p:nvSpPr>
        <p:spPr>
          <a:xfrm>
            <a:off x="8176351" y="3976116"/>
            <a:ext cx="3624183" cy="2119884"/>
          </a:xfrm>
        </p:spPr>
        <p:txBody>
          <a:bodyPr/>
          <a:lstStyle>
            <a:lvl1pPr marL="0" marR="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defRPr lang="en-US" sz="1500" b="0" i="0" kern="1200" dirty="0">
                <a:solidFill>
                  <a:srgbClr val="333333"/>
                </a:solidFill>
                <a:latin typeface="Univers Next for HSBC Light" panose="020B0403030202020203" pitchFamily="34" charset="0"/>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7" name="Content Placeholder 5"/>
          <p:cNvSpPr>
            <a:spLocks noGrp="1"/>
          </p:cNvSpPr>
          <p:nvPr>
            <p:ph idx="37" hasCustomPrompt="1"/>
          </p:nvPr>
        </p:nvSpPr>
        <p:spPr>
          <a:xfrm>
            <a:off x="4279284" y="3976116"/>
            <a:ext cx="3635319" cy="2119884"/>
          </a:xfrm>
        </p:spPr>
        <p:txBody>
          <a:bodyPr/>
          <a:lstStyle>
            <a:lvl1pPr marL="0" marR="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defRPr lang="en-US" sz="1500" b="0" i="0" kern="1200" dirty="0">
                <a:solidFill>
                  <a:srgbClr val="333333"/>
                </a:solidFill>
                <a:latin typeface="Univers Next for HSBC Light" panose="020B0403030202020203" pitchFamily="34" charset="0"/>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8" name="Content Placeholder 4"/>
          <p:cNvSpPr>
            <a:spLocks noGrp="1"/>
          </p:cNvSpPr>
          <p:nvPr>
            <p:ph idx="38" hasCustomPrompt="1"/>
          </p:nvPr>
        </p:nvSpPr>
        <p:spPr>
          <a:xfrm>
            <a:off x="393352" y="3976116"/>
            <a:ext cx="3635319" cy="2119884"/>
          </a:xfrm>
        </p:spPr>
        <p:txBody>
          <a:bodyPr/>
          <a:lstStyle>
            <a:lvl1pPr marL="0" marR="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defRPr lang="en-US" sz="1500" b="0" i="0" kern="1200" dirty="0">
                <a:solidFill>
                  <a:srgbClr val="333333"/>
                </a:solidFill>
                <a:latin typeface="Univers Next for HSBC Light" panose="020B0403030202020203" pitchFamily="34" charset="0"/>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5" name="Content Placeholder 3"/>
          <p:cNvSpPr>
            <a:spLocks noGrp="1"/>
          </p:cNvSpPr>
          <p:nvPr>
            <p:ph idx="35" hasCustomPrompt="1"/>
          </p:nvPr>
        </p:nvSpPr>
        <p:spPr>
          <a:xfrm>
            <a:off x="8176351" y="1637264"/>
            <a:ext cx="3624183" cy="2119884"/>
          </a:xfrm>
        </p:spPr>
        <p:txBody>
          <a:bodyPr/>
          <a:lstStyle>
            <a:lvl1pPr marL="0" marR="0" indent="0" algn="l" defTabSz="914400" rtl="0" eaLnBrk="1" fontAlgn="auto" latinLnBrk="0" hangingPunct="1">
              <a:lnSpc>
                <a:spcPct val="112000"/>
              </a:lnSpc>
              <a:spcBef>
                <a:spcPts val="0"/>
              </a:spcBef>
              <a:spcAft>
                <a:spcPts val="565"/>
              </a:spcAft>
              <a:buClr>
                <a:srgbClr val="DB0011"/>
              </a:buClr>
              <a:buSzPct val="90000"/>
              <a:buFont typeface="Wingdings" panose="05000000000000000000" pitchFamily="2" charset="2"/>
              <a:buNone/>
              <a:defRPr lang="en-US" sz="1500" b="0" i="0" kern="1200" dirty="0" smtClean="0">
                <a:solidFill>
                  <a:srgbClr val="333333"/>
                </a:solidFill>
                <a:latin typeface="Univers Next for HSBC Light" panose="020B0403030202020203" pitchFamily="34" charset="0"/>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4" name="Content Placeholder 2"/>
          <p:cNvSpPr>
            <a:spLocks noGrp="1"/>
          </p:cNvSpPr>
          <p:nvPr>
            <p:ph idx="34" hasCustomPrompt="1"/>
          </p:nvPr>
        </p:nvSpPr>
        <p:spPr>
          <a:xfrm>
            <a:off x="4279284" y="1637264"/>
            <a:ext cx="3635319" cy="2119884"/>
          </a:xfrm>
        </p:spPr>
        <p:txBody>
          <a:bodyPr/>
          <a:lstStyle>
            <a:lvl1pPr marL="0" marR="0" indent="0" algn="l" defTabSz="914400" rtl="0" eaLnBrk="1" fontAlgn="auto" latinLnBrk="0" hangingPunct="1">
              <a:lnSpc>
                <a:spcPct val="112000"/>
              </a:lnSpc>
              <a:spcBef>
                <a:spcPts val="565"/>
              </a:spcBef>
              <a:spcAft>
                <a:spcPts val="565"/>
              </a:spcAft>
              <a:buClr>
                <a:srgbClr val="DB0011"/>
              </a:buClr>
              <a:buSzPct val="90000"/>
              <a:buFont typeface="Wingdings" panose="05000000000000000000" pitchFamily="2" charset="2"/>
              <a:buNone/>
              <a:defRPr lang="en-US" sz="1500" b="0" i="0" kern="1200" dirty="0">
                <a:solidFill>
                  <a:srgbClr val="333333"/>
                </a:solidFill>
                <a:latin typeface="Univers Next for HSBC Light" panose="020B0403030202020203" pitchFamily="34" charset="0"/>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3" name="Content Placeholder 1"/>
          <p:cNvSpPr>
            <a:spLocks noGrp="1"/>
          </p:cNvSpPr>
          <p:nvPr>
            <p:ph idx="33" hasCustomPrompt="1"/>
          </p:nvPr>
        </p:nvSpPr>
        <p:spPr>
          <a:xfrm>
            <a:off x="393352" y="1637264"/>
            <a:ext cx="3635319" cy="2119884"/>
          </a:xfrm>
        </p:spPr>
        <p:txBody>
          <a:bodyPr/>
          <a:lstStyle>
            <a:lvl1pPr marL="0" marR="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defRPr lang="en-US" sz="1500" b="0" i="0" kern="1200" dirty="0">
                <a:solidFill>
                  <a:srgbClr val="333333"/>
                </a:solidFill>
                <a:latin typeface="Univers Next for HSBC Light" panose="020B0403030202020203" pitchFamily="34" charset="0"/>
                <a:ea typeface="+mn-ea"/>
                <a:cs typeface="+mn-cs"/>
              </a:defRPr>
            </a:lvl1pPr>
            <a:lvl2pPr>
              <a:spcAft>
                <a:spcPts val="565"/>
              </a:spcAft>
              <a:buClr>
                <a:srgbClr val="DB0011"/>
              </a:buClr>
              <a:buSzPct val="80000"/>
              <a:defRPr sz="1500"/>
            </a:lvl2pPr>
            <a:lvl3pPr>
              <a:spcAft>
                <a:spcPts val="565"/>
              </a:spcAft>
              <a:buClr>
                <a:srgbClr val="DB0011"/>
              </a:buClr>
              <a:buSzPct val="100000"/>
              <a:defRPr sz="1500"/>
            </a:lvl3pPr>
            <a:lvl4pPr>
              <a:spcAft>
                <a:spcPts val="565"/>
              </a:spcAft>
              <a:buClr>
                <a:srgbClr val="DB0011"/>
              </a:buClr>
              <a:buSzPct val="100000"/>
              <a:defRPr sz="1500"/>
            </a:lvl4pPr>
            <a:lvl5pPr>
              <a:spcAft>
                <a:spcPts val="565"/>
              </a:spcAft>
              <a:buClr>
                <a:srgbClr val="DB0011"/>
              </a:buClr>
              <a:buSzPct val="100000"/>
              <a:defRPr sz="1500"/>
            </a:lvl5pPr>
          </a:lstStyle>
          <a:p>
            <a:pPr marL="0" marR="0" lvl="0" indent="0" algn="l" defTabSz="914400" rtl="0" eaLnBrk="1" fontAlgn="auto" latinLnBrk="0" hangingPunct="1">
              <a:lnSpc>
                <a:spcPct val="112000"/>
              </a:lnSpc>
              <a:spcBef>
                <a:spcPts val="565"/>
              </a:spcBef>
              <a:spcAft>
                <a:spcPts val="0"/>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4"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3"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Full imag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p:spPr>
        <p:txBody>
          <a:bodyPr/>
          <a:lstStyle>
            <a:lvl1pPr marL="0" indent="0">
              <a:buNone/>
              <a:defRPr/>
            </a:lvl1pPr>
          </a:lstStyle>
          <a:p>
            <a:r>
              <a:rPr lang="en-GB" dirty="0"/>
              <a:t>Click icon to add picture</a:t>
            </a:r>
            <a:endParaRPr lang="en-GB"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8" name="Notes Placeholder"/>
          <p:cNvSpPr>
            <a:spLocks noGrp="1"/>
          </p:cNvSpPr>
          <p:nvPr>
            <p:ph type="body" sz="quarter" idx="29"/>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5" name="Content 2 Placeholder"/>
          <p:cNvSpPr>
            <a:spLocks noGrp="1"/>
          </p:cNvSpPr>
          <p:nvPr>
            <p:ph idx="27" hasCustomPrompt="1"/>
          </p:nvPr>
        </p:nvSpPr>
        <p:spPr>
          <a:xfrm>
            <a:off x="3302402" y="4017139"/>
            <a:ext cx="8489619" cy="2078861"/>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6" name="Text 2 Title Placeholder"/>
          <p:cNvSpPr>
            <a:spLocks noGrp="1"/>
          </p:cNvSpPr>
          <p:nvPr>
            <p:ph type="body" sz="quarter" idx="28" hasCustomPrompt="1"/>
          </p:nvPr>
        </p:nvSpPr>
        <p:spPr>
          <a:xfrm>
            <a:off x="391467" y="4017138"/>
            <a:ext cx="2323489" cy="2078861"/>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9" name="Content 1 Placeholder"/>
          <p:cNvSpPr>
            <a:spLocks noGrp="1"/>
          </p:cNvSpPr>
          <p:nvPr>
            <p:ph idx="1" hasCustomPrompt="1"/>
          </p:nvPr>
        </p:nvSpPr>
        <p:spPr>
          <a:xfrm>
            <a:off x="3302402" y="1640085"/>
            <a:ext cx="8489619" cy="2171403"/>
          </a:xfrm>
        </p:spPr>
        <p:txBody>
          <a:bodyPr/>
          <a:lstStyle>
            <a:lvl1pPr marL="321310" indent="-321310">
              <a:lnSpc>
                <a:spcPct val="112000"/>
              </a:lnSpc>
              <a:spcBef>
                <a:spcPts val="0"/>
              </a:spcBef>
              <a:spcAft>
                <a:spcPts val="565"/>
              </a:spcAft>
              <a:buClr>
                <a:srgbClr val="DB0011"/>
              </a:buClr>
              <a:buSzPct val="80000"/>
              <a:buFont typeface="Wingdings" panose="05000000000000000000" pitchFamily="2" charset="2"/>
              <a:buChar char=""/>
              <a:defRPr sz="1500"/>
            </a:lvl1pPr>
            <a:lvl2pPr marL="589280" indent="-260350">
              <a:lnSpc>
                <a:spcPct val="112000"/>
              </a:lnSpc>
              <a:spcBef>
                <a:spcPts val="0"/>
              </a:spcBef>
              <a:spcAft>
                <a:spcPts val="565"/>
              </a:spcAft>
              <a:buClr>
                <a:srgbClr val="DB0011"/>
              </a:buClr>
              <a:buSzPct val="100000"/>
              <a:buFont typeface="Univers Next for HSBC Light" panose="020B0403030202020203" pitchFamily="34" charset="0"/>
              <a:buChar char="•"/>
              <a:defRPr sz="1500"/>
            </a:lvl2pPr>
            <a:lvl3pPr marL="839470" indent="-255905">
              <a:lnSpc>
                <a:spcPct val="112000"/>
              </a:lnSpc>
              <a:spcBef>
                <a:spcPts val="0"/>
              </a:spcBef>
              <a:spcAft>
                <a:spcPts val="565"/>
              </a:spcAft>
              <a:buClr>
                <a:srgbClr val="DB0011"/>
              </a:buClr>
              <a:buSzPct val="100000"/>
              <a:buFont typeface="Open Sans" panose="020B0606030504020204" pitchFamily="34" charset="0"/>
              <a:buChar char="–"/>
              <a:defRPr sz="1500"/>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2" name="Text 1 Title Placeholder"/>
          <p:cNvSpPr>
            <a:spLocks noGrp="1"/>
          </p:cNvSpPr>
          <p:nvPr>
            <p:ph type="body" sz="quarter" idx="22" hasCustomPrompt="1"/>
          </p:nvPr>
        </p:nvSpPr>
        <p:spPr>
          <a:xfrm>
            <a:off x="391467" y="1640086"/>
            <a:ext cx="2323489" cy="2148810"/>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10"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4"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8" name="Notes Placeholder"/>
          <p:cNvSpPr>
            <a:spLocks noGrp="1"/>
          </p:cNvSpPr>
          <p:nvPr>
            <p:ph type="body" sz="quarter" idx="29"/>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1" name="Content 2 Placeholder"/>
          <p:cNvSpPr>
            <a:spLocks noGrp="1"/>
          </p:cNvSpPr>
          <p:nvPr>
            <p:ph idx="30" hasCustomPrompt="1"/>
          </p:nvPr>
        </p:nvSpPr>
        <p:spPr>
          <a:xfrm>
            <a:off x="6366157" y="2321719"/>
            <a:ext cx="5440330" cy="3774281"/>
          </a:xfrm>
        </p:spPr>
        <p:txBody>
          <a:bodyPr/>
          <a:lstStyle>
            <a:lvl1pPr marL="321310" indent="-321310" algn="l" defTabSz="914400" rtl="0" eaLnBrk="1" latinLnBrk="0" hangingPunct="1">
              <a:lnSpc>
                <a:spcPct val="112000"/>
              </a:lnSpc>
              <a:spcBef>
                <a:spcPts val="565"/>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565"/>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565"/>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3" name="Text 2 Placeholder"/>
          <p:cNvSpPr>
            <a:spLocks noGrp="1"/>
          </p:cNvSpPr>
          <p:nvPr>
            <p:ph type="body" sz="quarter" idx="31" hasCustomPrompt="1"/>
          </p:nvPr>
        </p:nvSpPr>
        <p:spPr>
          <a:xfrm>
            <a:off x="6366177" y="1640086"/>
            <a:ext cx="5441088"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9" name="Content 1 Placeholder"/>
          <p:cNvSpPr>
            <a:spLocks noGrp="1"/>
          </p:cNvSpPr>
          <p:nvPr>
            <p:ph idx="1" hasCustomPrompt="1"/>
          </p:nvPr>
        </p:nvSpPr>
        <p:spPr>
          <a:xfrm>
            <a:off x="391467" y="2321719"/>
            <a:ext cx="5434378" cy="3774281"/>
          </a:xfrm>
        </p:spPr>
        <p:txBody>
          <a:bodyPr/>
          <a:lstStyle>
            <a:lvl1pPr marL="321310" indent="-321310">
              <a:lnSpc>
                <a:spcPct val="112000"/>
              </a:lnSpc>
              <a:spcBef>
                <a:spcPts val="565"/>
              </a:spcBef>
              <a:spcAft>
                <a:spcPts val="565"/>
              </a:spcAft>
              <a:buClr>
                <a:srgbClr val="DB0011"/>
              </a:buClr>
              <a:buSzPct val="80000"/>
              <a:buFont typeface="Wingdings" panose="05000000000000000000" pitchFamily="2" charset="2"/>
              <a:buChar char=""/>
              <a:defRPr sz="1500"/>
            </a:lvl1pPr>
            <a:lvl2pPr marL="589280" indent="-260350">
              <a:lnSpc>
                <a:spcPct val="112000"/>
              </a:lnSpc>
              <a:spcBef>
                <a:spcPts val="565"/>
              </a:spcBef>
              <a:spcAft>
                <a:spcPts val="565"/>
              </a:spcAft>
              <a:buClr>
                <a:srgbClr val="DB0011"/>
              </a:buClr>
              <a:buSzPct val="100000"/>
              <a:buFont typeface="Univers Next for HSBC Light" panose="020B0403030202020203" pitchFamily="34" charset="0"/>
              <a:buChar char="•"/>
              <a:defRPr sz="1500"/>
            </a:lvl2pPr>
            <a:lvl3pPr marL="839470" indent="-255905">
              <a:lnSpc>
                <a:spcPct val="112000"/>
              </a:lnSpc>
              <a:spcBef>
                <a:spcPts val="565"/>
              </a:spcBef>
              <a:spcAft>
                <a:spcPts val="565"/>
              </a:spcAft>
              <a:buClr>
                <a:srgbClr val="DB0011"/>
              </a:buClr>
              <a:buSzPct val="100000"/>
              <a:buFont typeface="Open Sans" panose="020B0606030504020204" pitchFamily="34" charset="0"/>
              <a:buChar char="–"/>
              <a:defRPr sz="1500"/>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2" name="Text 1 Placeholder"/>
          <p:cNvSpPr>
            <a:spLocks noGrp="1"/>
          </p:cNvSpPr>
          <p:nvPr>
            <p:ph type="body" sz="quarter" idx="22" hasCustomPrompt="1"/>
          </p:nvPr>
        </p:nvSpPr>
        <p:spPr>
          <a:xfrm>
            <a:off x="391467" y="1640086"/>
            <a:ext cx="5435135"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15"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4"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8" name="Notes Placeholder"/>
          <p:cNvSpPr>
            <a:spLocks noGrp="1"/>
          </p:cNvSpPr>
          <p:nvPr>
            <p:ph type="body" sz="quarter" idx="29"/>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24" name="Content 1 Placeholder"/>
          <p:cNvSpPr>
            <a:spLocks noGrp="1"/>
          </p:cNvSpPr>
          <p:nvPr>
            <p:ph idx="30" hasCustomPrompt="1"/>
          </p:nvPr>
        </p:nvSpPr>
        <p:spPr>
          <a:xfrm>
            <a:off x="3057303" y="4527352"/>
            <a:ext cx="8749885"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6" name="Text 2 Placeholder"/>
          <p:cNvSpPr>
            <a:spLocks noGrp="1"/>
          </p:cNvSpPr>
          <p:nvPr>
            <p:ph type="body" sz="quarter" idx="28" hasCustomPrompt="1"/>
          </p:nvPr>
        </p:nvSpPr>
        <p:spPr>
          <a:xfrm>
            <a:off x="3057683" y="3953077"/>
            <a:ext cx="8749499"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9" name="Content 1 Placeholder"/>
          <p:cNvSpPr>
            <a:spLocks noGrp="1"/>
          </p:cNvSpPr>
          <p:nvPr>
            <p:ph idx="1" hasCustomPrompt="1"/>
          </p:nvPr>
        </p:nvSpPr>
        <p:spPr>
          <a:xfrm>
            <a:off x="3057303" y="2202656"/>
            <a:ext cx="8749885"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2" name="Text 1 Placeholder"/>
          <p:cNvSpPr>
            <a:spLocks noGrp="1"/>
          </p:cNvSpPr>
          <p:nvPr>
            <p:ph type="body" sz="quarter" idx="22" hasCustomPrompt="1"/>
          </p:nvPr>
        </p:nvSpPr>
        <p:spPr>
          <a:xfrm>
            <a:off x="3057683" y="1640086"/>
            <a:ext cx="8742756"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cxnSp>
        <p:nvCxnSpPr>
          <p:cNvPr id="19" name="Divider line graphic"/>
          <p:cNvCxnSpPr/>
          <p:nvPr userDrawn="1"/>
        </p:nvCxnSpPr>
        <p:spPr>
          <a:xfrm>
            <a:off x="2814684" y="1640086"/>
            <a:ext cx="0" cy="445591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mmary Placeholder"/>
          <p:cNvSpPr>
            <a:spLocks noGrp="1"/>
          </p:cNvSpPr>
          <p:nvPr>
            <p:ph type="body" sz="quarter" idx="17" hasCustomPrompt="1"/>
          </p:nvPr>
        </p:nvSpPr>
        <p:spPr>
          <a:xfrm>
            <a:off x="398298" y="1651385"/>
            <a:ext cx="2182695" cy="4444615"/>
          </a:xfrm>
        </p:spPr>
        <p:txBody>
          <a:bodyPr>
            <a:noAutofit/>
          </a:bodyPr>
          <a:lstStyle>
            <a:lvl1pPr marL="0" indent="0">
              <a:lnSpc>
                <a:spcPct val="112000"/>
              </a:lnSpc>
              <a:spcBef>
                <a:spcPts val="0"/>
              </a:spcBef>
              <a:spcAft>
                <a:spcPts val="565"/>
              </a:spcAft>
              <a:buClr>
                <a:srgbClr val="DB0011"/>
              </a:buClr>
              <a:defRPr sz="1500"/>
            </a:lvl1pPr>
            <a:lvl2pPr marL="255905" indent="-255905">
              <a:lnSpc>
                <a:spcPct val="112000"/>
              </a:lnSpc>
              <a:spcAft>
                <a:spcPts val="565"/>
              </a:spcAft>
              <a:buClr>
                <a:srgbClr val="DB0011"/>
              </a:buClr>
              <a:defRPr sz="1500"/>
            </a:lvl2pPr>
            <a:lvl3pPr marL="421005" indent="-165100">
              <a:lnSpc>
                <a:spcPct val="112000"/>
              </a:lnSpc>
              <a:spcAft>
                <a:spcPts val="565"/>
              </a:spcAft>
              <a:buClr>
                <a:srgbClr val="DB0011"/>
              </a:buClr>
              <a:defRPr sz="1500"/>
            </a:lvl3pPr>
            <a:lvl4pPr marL="586105" indent="-165100">
              <a:lnSpc>
                <a:spcPct val="112000"/>
              </a:lnSpc>
              <a:spcAft>
                <a:spcPts val="565"/>
              </a:spcAft>
              <a:buClr>
                <a:srgbClr val="DB0011"/>
              </a:buClr>
              <a:defRPr sz="1500"/>
            </a:lvl4pPr>
            <a:lvl5pPr marL="751840" indent="-165100">
              <a:lnSpc>
                <a:spcPct val="112000"/>
              </a:lnSpc>
              <a:spcAft>
                <a:spcPts val="565"/>
              </a:spcAft>
              <a:buClr>
                <a:srgbClr val="DB0011"/>
              </a:buClr>
              <a:defRPr sz="1500"/>
            </a:lvl5pPr>
          </a:lstStyle>
          <a:p>
            <a:pPr lvl="0"/>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4"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20"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8" name="Notes Placeholder"/>
          <p:cNvSpPr>
            <a:spLocks noGrp="1"/>
          </p:cNvSpPr>
          <p:nvPr>
            <p:ph type="body" sz="quarter" idx="29"/>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33" name="Content 1 Placeholder"/>
          <p:cNvSpPr>
            <a:spLocks noGrp="1"/>
          </p:cNvSpPr>
          <p:nvPr>
            <p:ph idx="40" hasCustomPrompt="1"/>
          </p:nvPr>
        </p:nvSpPr>
        <p:spPr>
          <a:xfrm>
            <a:off x="7681958" y="4515647"/>
            <a:ext cx="4118577"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34" name="Text 1 Placeholder"/>
          <p:cNvSpPr>
            <a:spLocks noGrp="1"/>
          </p:cNvSpPr>
          <p:nvPr>
            <p:ph type="body" sz="quarter" idx="41" hasCustomPrompt="1"/>
          </p:nvPr>
        </p:nvSpPr>
        <p:spPr>
          <a:xfrm>
            <a:off x="7685313" y="3953077"/>
            <a:ext cx="4115222"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29" name="Content 1 Placeholder"/>
          <p:cNvSpPr>
            <a:spLocks noGrp="1"/>
          </p:cNvSpPr>
          <p:nvPr>
            <p:ph idx="36" hasCustomPrompt="1"/>
          </p:nvPr>
        </p:nvSpPr>
        <p:spPr>
          <a:xfrm>
            <a:off x="3054328" y="4515647"/>
            <a:ext cx="4118577"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30" name="Text 1 Placeholder"/>
          <p:cNvSpPr>
            <a:spLocks noGrp="1"/>
          </p:cNvSpPr>
          <p:nvPr>
            <p:ph type="body" sz="quarter" idx="37" hasCustomPrompt="1"/>
          </p:nvPr>
        </p:nvSpPr>
        <p:spPr>
          <a:xfrm>
            <a:off x="3057683" y="3953077"/>
            <a:ext cx="4115222"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31" name="Content 1 Placeholder"/>
          <p:cNvSpPr>
            <a:spLocks noGrp="1"/>
          </p:cNvSpPr>
          <p:nvPr>
            <p:ph idx="38" hasCustomPrompt="1"/>
          </p:nvPr>
        </p:nvSpPr>
        <p:spPr>
          <a:xfrm>
            <a:off x="7681958" y="2202656"/>
            <a:ext cx="4118577"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32" name="Text 1 Placeholder"/>
          <p:cNvSpPr>
            <a:spLocks noGrp="1"/>
          </p:cNvSpPr>
          <p:nvPr>
            <p:ph type="body" sz="quarter" idx="39" hasCustomPrompt="1"/>
          </p:nvPr>
        </p:nvSpPr>
        <p:spPr>
          <a:xfrm>
            <a:off x="7685313" y="1640086"/>
            <a:ext cx="4115222"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sp>
        <p:nvSpPr>
          <p:cNvPr id="27" name="Content 1 Placeholder"/>
          <p:cNvSpPr>
            <a:spLocks noGrp="1"/>
          </p:cNvSpPr>
          <p:nvPr>
            <p:ph idx="34" hasCustomPrompt="1"/>
          </p:nvPr>
        </p:nvSpPr>
        <p:spPr>
          <a:xfrm>
            <a:off x="3057303" y="2202656"/>
            <a:ext cx="4118577" cy="1568648"/>
          </a:xfrm>
        </p:spPr>
        <p:txBody>
          <a:bodyPr/>
          <a:lstStyle>
            <a:lvl1pPr marL="321310" indent="-321310" algn="l" defTabSz="914400" rtl="0" eaLnBrk="1" latinLnBrk="0" hangingPunct="1">
              <a:lnSpc>
                <a:spcPct val="112000"/>
              </a:lnSpc>
              <a:spcBef>
                <a:spcPts val="0"/>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589280" indent="-260350" algn="l" defTabSz="914400" rtl="0" eaLnBrk="1" latinLnBrk="0" hangingPunct="1">
              <a:lnSpc>
                <a:spcPct val="112000"/>
              </a:lnSpc>
              <a:spcBef>
                <a:spcPts val="0"/>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839470" indent="-255905" algn="l" defTabSz="914400" rtl="0" eaLnBrk="1" latinLnBrk="0" hangingPunct="1">
              <a:lnSpc>
                <a:spcPct val="112000"/>
              </a:lnSpc>
              <a:spcBef>
                <a:spcPts val="0"/>
              </a:spcBef>
              <a:spcAft>
                <a:spcPts val="565"/>
              </a:spcAft>
              <a:buClr>
                <a:srgbClr val="DB0011"/>
              </a:buClr>
              <a:buSzPct val="100000"/>
              <a:buFont typeface="Open Sans" panose="020B0606030504020204" pitchFamily="34" charset="0"/>
              <a:buChar char="–"/>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28" name="Text 1 Placeholder"/>
          <p:cNvSpPr>
            <a:spLocks noGrp="1"/>
          </p:cNvSpPr>
          <p:nvPr>
            <p:ph type="body" sz="quarter" idx="35" hasCustomPrompt="1"/>
          </p:nvPr>
        </p:nvSpPr>
        <p:spPr>
          <a:xfrm>
            <a:off x="3057683" y="1640086"/>
            <a:ext cx="4115222" cy="429437"/>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sz="1500"/>
            </a:lvl2pPr>
          </a:lstStyle>
          <a:p>
            <a:pPr lvl="0"/>
            <a:r>
              <a:rPr lang="en-US" dirty="0"/>
              <a:t>Click to add title</a:t>
            </a:r>
            <a:endParaRPr lang="en-US" dirty="0"/>
          </a:p>
          <a:p>
            <a:pPr lvl="1"/>
            <a:r>
              <a:rPr lang="en-GB" dirty="0"/>
              <a:t>Subtitle</a:t>
            </a:r>
            <a:endParaRPr lang="en-GB" dirty="0"/>
          </a:p>
        </p:txBody>
      </p:sp>
      <p:cxnSp>
        <p:nvCxnSpPr>
          <p:cNvPr id="22" name="Divider line graphic"/>
          <p:cNvCxnSpPr/>
          <p:nvPr userDrawn="1"/>
        </p:nvCxnSpPr>
        <p:spPr>
          <a:xfrm>
            <a:off x="2814684" y="1640086"/>
            <a:ext cx="0" cy="445591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mmary Text Placeholder"/>
          <p:cNvSpPr>
            <a:spLocks noGrp="1"/>
          </p:cNvSpPr>
          <p:nvPr>
            <p:ph type="body" sz="quarter" idx="17" hasCustomPrompt="1"/>
          </p:nvPr>
        </p:nvSpPr>
        <p:spPr>
          <a:xfrm>
            <a:off x="398299" y="1650293"/>
            <a:ext cx="2182697" cy="4440468"/>
          </a:xfrm>
        </p:spPr>
        <p:txBody>
          <a:bodyPr>
            <a:noAutofit/>
          </a:bodyPr>
          <a:lstStyle>
            <a:lvl1pPr marL="0" indent="0">
              <a:lnSpc>
                <a:spcPct val="112000"/>
              </a:lnSpc>
              <a:spcBef>
                <a:spcPts val="0"/>
              </a:spcBef>
              <a:spcAft>
                <a:spcPts val="565"/>
              </a:spcAft>
              <a:buClr>
                <a:srgbClr val="DB0011"/>
              </a:buClr>
              <a:defRPr sz="1500"/>
            </a:lvl1pPr>
            <a:lvl2pPr marL="255905" indent="-255905">
              <a:lnSpc>
                <a:spcPct val="112000"/>
              </a:lnSpc>
              <a:spcAft>
                <a:spcPts val="565"/>
              </a:spcAft>
              <a:buClr>
                <a:srgbClr val="DB0011"/>
              </a:buClr>
              <a:defRPr sz="1500"/>
            </a:lvl2pPr>
            <a:lvl3pPr marL="421005" indent="-165100">
              <a:lnSpc>
                <a:spcPct val="112000"/>
              </a:lnSpc>
              <a:spcAft>
                <a:spcPts val="565"/>
              </a:spcAft>
              <a:buClr>
                <a:srgbClr val="DB0011"/>
              </a:buClr>
              <a:defRPr sz="1500"/>
            </a:lvl3pPr>
            <a:lvl4pPr marL="586105" indent="-165100">
              <a:lnSpc>
                <a:spcPct val="112000"/>
              </a:lnSpc>
              <a:spcAft>
                <a:spcPts val="565"/>
              </a:spcAft>
              <a:buClr>
                <a:srgbClr val="DB0011"/>
              </a:buClr>
              <a:defRPr sz="1500"/>
            </a:lvl4pPr>
            <a:lvl5pPr marL="751840" indent="-165100">
              <a:lnSpc>
                <a:spcPct val="112000"/>
              </a:lnSpc>
              <a:spcAft>
                <a:spcPts val="565"/>
              </a:spcAft>
              <a:buClr>
                <a:srgbClr val="DB0011"/>
              </a:buClr>
              <a:defRPr sz="1500"/>
            </a:lvl5pPr>
          </a:lstStyle>
          <a:p>
            <a:pPr lvl="0"/>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1"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24"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0"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1" name="Content Placeholder"/>
          <p:cNvSpPr>
            <a:spLocks noGrp="1"/>
          </p:cNvSpPr>
          <p:nvPr>
            <p:ph idx="29" hasCustomPrompt="1"/>
          </p:nvPr>
        </p:nvSpPr>
        <p:spPr>
          <a:xfrm>
            <a:off x="3161184" y="1640086"/>
            <a:ext cx="8639255" cy="4455914"/>
          </a:xfrm>
        </p:spPr>
        <p:txBody>
          <a:bodyPr/>
          <a:lstStyle>
            <a:lvl1pPr marL="321310" indent="-321310">
              <a:lnSpc>
                <a:spcPct val="112000"/>
              </a:lnSpc>
              <a:spcBef>
                <a:spcPts val="0"/>
              </a:spcBef>
              <a:spcAft>
                <a:spcPts val="0"/>
              </a:spcAft>
              <a:buClr>
                <a:srgbClr val="DB0011"/>
              </a:buClr>
              <a:buSzPct val="80000"/>
              <a:buFont typeface="Wingdings" panose="05000000000000000000" pitchFamily="2" charset="2"/>
              <a:buChar char=""/>
              <a:defRPr sz="1500"/>
            </a:lvl1pPr>
            <a:lvl2pPr marL="589280" indent="-260350">
              <a:lnSpc>
                <a:spcPct val="112000"/>
              </a:lnSpc>
              <a:buClr>
                <a:srgbClr val="DB0011"/>
              </a:buClr>
              <a:buSzPct val="100000"/>
              <a:buFont typeface="Univers Next for HSBC Light" panose="020B0403030202020203" pitchFamily="34" charset="0"/>
              <a:buChar char="•"/>
              <a:defRPr sz="1500"/>
            </a:lvl2pPr>
            <a:lvl3pPr marL="839470" indent="-255905">
              <a:lnSpc>
                <a:spcPct val="112000"/>
              </a:lnSpc>
              <a:buClr>
                <a:srgbClr val="DB0011"/>
              </a:buClr>
              <a:buSzPct val="100000"/>
              <a:buFont typeface="Open Sans" panose="020B0606030504020204" pitchFamily="34" charset="0"/>
              <a:buChar char="–"/>
              <a:defRPr sz="1500"/>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cxnSp>
        <p:nvCxnSpPr>
          <p:cNvPr id="13" name="Divider line graphic"/>
          <p:cNvCxnSpPr/>
          <p:nvPr userDrawn="1"/>
        </p:nvCxnSpPr>
        <p:spPr>
          <a:xfrm>
            <a:off x="2878985" y="1640086"/>
            <a:ext cx="0" cy="445591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Summary Text Placeholder"/>
          <p:cNvSpPr>
            <a:spLocks noGrp="1"/>
          </p:cNvSpPr>
          <p:nvPr>
            <p:ph type="body" sz="quarter" idx="17" hasCustomPrompt="1"/>
          </p:nvPr>
        </p:nvSpPr>
        <p:spPr>
          <a:xfrm>
            <a:off x="398300" y="1640252"/>
            <a:ext cx="2214270" cy="4455748"/>
          </a:xfrm>
        </p:spPr>
        <p:txBody>
          <a:bodyPr>
            <a:noAutofit/>
          </a:bodyPr>
          <a:lstStyle>
            <a:lvl1pPr marL="0" indent="0">
              <a:lnSpc>
                <a:spcPct val="112000"/>
              </a:lnSpc>
              <a:spcBef>
                <a:spcPts val="0"/>
              </a:spcBef>
              <a:spcAft>
                <a:spcPts val="565"/>
              </a:spcAft>
              <a:buClr>
                <a:srgbClr val="DB0011"/>
              </a:buClr>
              <a:defRPr sz="1500"/>
            </a:lvl1pPr>
            <a:lvl2pPr marL="255905" indent="-255905">
              <a:lnSpc>
                <a:spcPct val="112000"/>
              </a:lnSpc>
              <a:spcAft>
                <a:spcPts val="565"/>
              </a:spcAft>
              <a:buClr>
                <a:srgbClr val="DB0011"/>
              </a:buClr>
              <a:defRPr sz="1500"/>
            </a:lvl2pPr>
            <a:lvl3pPr marL="421005" indent="-165100">
              <a:lnSpc>
                <a:spcPct val="112000"/>
              </a:lnSpc>
              <a:spcAft>
                <a:spcPts val="565"/>
              </a:spcAft>
              <a:buClr>
                <a:srgbClr val="DB0011"/>
              </a:buClr>
              <a:defRPr sz="1500"/>
            </a:lvl3pPr>
            <a:lvl4pPr marL="586105" indent="-165100">
              <a:lnSpc>
                <a:spcPct val="112000"/>
              </a:lnSpc>
              <a:spcAft>
                <a:spcPts val="565"/>
              </a:spcAft>
              <a:buClr>
                <a:srgbClr val="DB0011"/>
              </a:buClr>
              <a:defRPr sz="1500"/>
            </a:lvl4pPr>
            <a:lvl5pPr marL="751840" indent="-165100">
              <a:lnSpc>
                <a:spcPct val="112000"/>
              </a:lnSpc>
              <a:spcAft>
                <a:spcPts val="565"/>
              </a:spcAft>
              <a:buClr>
                <a:srgbClr val="DB0011"/>
              </a:buClr>
              <a:defRPr sz="1500"/>
            </a:lvl5pPr>
          </a:lstStyle>
          <a:p>
            <a:pPr lvl="0"/>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2" name="Slide subtitle"/>
          <p:cNvSpPr>
            <a:spLocks noGrp="1"/>
          </p:cNvSpPr>
          <p:nvPr>
            <p:ph type="body" sz="quarter" idx="26" hasCustomPrompt="1"/>
          </p:nvPr>
        </p:nvSpPr>
        <p:spPr>
          <a:xfrm>
            <a:off x="391468" y="672906"/>
            <a:ext cx="11409067" cy="565965"/>
          </a:xfrm>
        </p:spPr>
        <p:txBody>
          <a:bodyPr/>
          <a:lstStyle>
            <a:lvl1pPr>
              <a:defRPr sz="2250" spc="0" baseline="0"/>
            </a:lvl1pPr>
          </a:lstStyle>
          <a:p>
            <a:r>
              <a:rPr lang="en-US" dirty="0"/>
              <a:t>Click to edit subtitle</a:t>
            </a:r>
            <a:endParaRPr lang="en-US" dirty="0"/>
          </a:p>
        </p:txBody>
      </p:sp>
      <p:sp>
        <p:nvSpPr>
          <p:cNvPr id="10" name="Slide title"/>
          <p:cNvSpPr>
            <a:spLocks noGrp="1"/>
          </p:cNvSpPr>
          <p:nvPr>
            <p:ph type="title" hasCustomPrompt="1"/>
          </p:nvPr>
        </p:nvSpPr>
        <p:spPr>
          <a:xfrm>
            <a:off x="391547" y="391420"/>
            <a:ext cx="11408892" cy="281486"/>
          </a:xfrm>
        </p:spPr>
        <p:txBody>
          <a:bodyPr/>
          <a:lstStyle>
            <a:lvl1pPr>
              <a:defRPr spc="0">
                <a:latin typeface="Univers Next for HSBC Medium"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8" name="Slide title"/>
          <p:cNvSpPr>
            <a:spLocks noGrp="1"/>
          </p:cNvSpPr>
          <p:nvPr>
            <p:ph type="title" hasCustomPrompt="1"/>
          </p:nvPr>
        </p:nvSpPr>
        <p:spPr>
          <a:xfrm>
            <a:off x="391547" y="391420"/>
            <a:ext cx="11408892" cy="281486"/>
          </a:xfrm>
        </p:spPr>
        <p:txBody>
          <a:bodyPr/>
          <a:lstStyle>
            <a:lvl1pPr>
              <a:defRPr spc="0">
                <a:latin typeface="Univers Next for HSBC Medium"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8" name="Notes Placeholder"/>
          <p:cNvSpPr>
            <a:spLocks noGrp="1"/>
          </p:cNvSpPr>
          <p:nvPr>
            <p:ph type="body" sz="quarter" idx="29"/>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29" name="Content 4 Placeholder"/>
          <p:cNvSpPr>
            <a:spLocks noGrp="1"/>
          </p:cNvSpPr>
          <p:nvPr>
            <p:ph idx="37" hasCustomPrompt="1"/>
          </p:nvPr>
        </p:nvSpPr>
        <p:spPr>
          <a:xfrm>
            <a:off x="6368685" y="4397581"/>
            <a:ext cx="5434378" cy="1698419"/>
          </a:xfrm>
        </p:spPr>
        <p:txBody>
          <a:bodyPr/>
          <a:lstStyle>
            <a:lvl1pPr marL="168275" indent="-168275" algn="l" defTabSz="914400" rtl="0" eaLnBrk="1" latinLnBrk="0" hangingPunct="1">
              <a:lnSpc>
                <a:spcPct val="112000"/>
              </a:lnSpc>
              <a:spcBef>
                <a:spcPts val="565"/>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337820" indent="-169545" algn="l" defTabSz="914400" rtl="0" eaLnBrk="1" latinLnBrk="0" hangingPunct="1">
              <a:lnSpc>
                <a:spcPct val="112000"/>
              </a:lnSpc>
              <a:spcBef>
                <a:spcPts val="565"/>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506095" indent="-168275" algn="l" defTabSz="914400" rtl="0" eaLnBrk="1" latinLnBrk="0" hangingPunct="1">
              <a:lnSpc>
                <a:spcPct val="112000"/>
              </a:lnSpc>
              <a:spcBef>
                <a:spcPts val="565"/>
              </a:spcBef>
              <a:spcAft>
                <a:spcPts val="565"/>
              </a:spcAft>
              <a:buClr>
                <a:srgbClr val="DB0011"/>
              </a:buClr>
              <a:buSzPct val="100000"/>
              <a:buFont typeface="Open Sans" panose="020B0606030504020204" pitchFamily="34" charset="0"/>
              <a:buChar char="–"/>
              <a:tabLst>
                <a:tab pos="1162050" algn="l"/>
              </a:tabLst>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7" name="Text 4 Placeholder"/>
          <p:cNvSpPr>
            <a:spLocks noGrp="1"/>
          </p:cNvSpPr>
          <p:nvPr>
            <p:ph type="body" sz="quarter" idx="33" hasCustomPrompt="1"/>
          </p:nvPr>
        </p:nvSpPr>
        <p:spPr>
          <a:xfrm>
            <a:off x="6366178" y="4034731"/>
            <a:ext cx="5441089" cy="219375"/>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a:lvl2pPr>
          </a:lstStyle>
          <a:p>
            <a:pPr lvl="0"/>
            <a:r>
              <a:rPr lang="en-US" dirty="0"/>
              <a:t>Click to add title</a:t>
            </a:r>
            <a:endParaRPr lang="en-US" dirty="0"/>
          </a:p>
        </p:txBody>
      </p:sp>
      <p:sp>
        <p:nvSpPr>
          <p:cNvPr id="28" name="Content 3 Placeholder"/>
          <p:cNvSpPr>
            <a:spLocks noGrp="1"/>
          </p:cNvSpPr>
          <p:nvPr>
            <p:ph idx="36" hasCustomPrompt="1"/>
          </p:nvPr>
        </p:nvSpPr>
        <p:spPr>
          <a:xfrm>
            <a:off x="391467" y="4397581"/>
            <a:ext cx="5434378" cy="1698419"/>
          </a:xfrm>
        </p:spPr>
        <p:txBody>
          <a:bodyPr/>
          <a:lstStyle>
            <a:lvl1pPr marL="168275" indent="-168275" algn="l" defTabSz="914400" rtl="0" eaLnBrk="1" latinLnBrk="0" hangingPunct="1">
              <a:lnSpc>
                <a:spcPct val="112000"/>
              </a:lnSpc>
              <a:spcBef>
                <a:spcPts val="565"/>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337820" indent="-169545" algn="l" defTabSz="914400" rtl="0" eaLnBrk="1" latinLnBrk="0" hangingPunct="1">
              <a:lnSpc>
                <a:spcPct val="112000"/>
              </a:lnSpc>
              <a:spcBef>
                <a:spcPts val="565"/>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506095" indent="-168275" algn="l" defTabSz="914400" rtl="0" eaLnBrk="1" latinLnBrk="0" hangingPunct="1">
              <a:lnSpc>
                <a:spcPct val="112000"/>
              </a:lnSpc>
              <a:spcBef>
                <a:spcPts val="565"/>
              </a:spcBef>
              <a:spcAft>
                <a:spcPts val="565"/>
              </a:spcAft>
              <a:buClr>
                <a:srgbClr val="DB0011"/>
              </a:buClr>
              <a:buSzPct val="100000"/>
              <a:buFont typeface="Open Sans" panose="020B0606030504020204" pitchFamily="34" charset="0"/>
              <a:buChar char="–"/>
              <a:tabLst>
                <a:tab pos="1162050" algn="l"/>
              </a:tabLst>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6" name="Text 3 Placeholder"/>
          <p:cNvSpPr>
            <a:spLocks noGrp="1"/>
          </p:cNvSpPr>
          <p:nvPr>
            <p:ph type="body" sz="quarter" idx="28" hasCustomPrompt="1"/>
          </p:nvPr>
        </p:nvSpPr>
        <p:spPr>
          <a:xfrm>
            <a:off x="391467" y="4034731"/>
            <a:ext cx="5435135" cy="219375"/>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a:lvl2pPr>
          </a:lstStyle>
          <a:p>
            <a:pPr lvl="0"/>
            <a:r>
              <a:rPr lang="en-US" dirty="0"/>
              <a:t>Click to add title</a:t>
            </a:r>
            <a:endParaRPr lang="en-US" dirty="0"/>
          </a:p>
        </p:txBody>
      </p:sp>
      <p:sp>
        <p:nvSpPr>
          <p:cNvPr id="27" name="Content 2 Placeholder"/>
          <p:cNvSpPr>
            <a:spLocks noGrp="1"/>
          </p:cNvSpPr>
          <p:nvPr>
            <p:ph idx="35" hasCustomPrompt="1"/>
          </p:nvPr>
        </p:nvSpPr>
        <p:spPr>
          <a:xfrm>
            <a:off x="6368685" y="2000403"/>
            <a:ext cx="5434378" cy="1807474"/>
          </a:xfrm>
        </p:spPr>
        <p:txBody>
          <a:bodyPr/>
          <a:lstStyle>
            <a:lvl1pPr marL="168275" indent="-168275" algn="l" defTabSz="914400" rtl="0" eaLnBrk="1" latinLnBrk="0" hangingPunct="1">
              <a:lnSpc>
                <a:spcPct val="112000"/>
              </a:lnSpc>
              <a:spcBef>
                <a:spcPts val="565"/>
              </a:spcBef>
              <a:spcAft>
                <a:spcPts val="565"/>
              </a:spcAft>
              <a:buClr>
                <a:srgbClr val="DB0011"/>
              </a:buClr>
              <a:buSzPct val="80000"/>
              <a:buFont typeface="Wingdings" panose="05000000000000000000" pitchFamily="2" charset="2"/>
              <a:buChar char=""/>
              <a:defRPr lang="en-US" sz="1500" kern="1200" dirty="0">
                <a:solidFill>
                  <a:srgbClr val="333333"/>
                </a:solidFill>
                <a:latin typeface="+mn-lt"/>
                <a:ea typeface="+mn-ea"/>
                <a:cs typeface="+mn-cs"/>
              </a:defRPr>
            </a:lvl1pPr>
            <a:lvl2pPr marL="337820" indent="-169545" algn="l" defTabSz="914400" rtl="0" eaLnBrk="1" latinLnBrk="0" hangingPunct="1">
              <a:lnSpc>
                <a:spcPct val="112000"/>
              </a:lnSpc>
              <a:spcBef>
                <a:spcPts val="565"/>
              </a:spcBef>
              <a:spcAft>
                <a:spcPts val="565"/>
              </a:spcAft>
              <a:buClr>
                <a:srgbClr val="DB0011"/>
              </a:buClr>
              <a:buSzPct val="100000"/>
              <a:buFont typeface="Univers Next for HSBC Light" panose="020B0403030202020203" pitchFamily="34" charset="0"/>
              <a:buChar char="•"/>
              <a:defRPr lang="en-US" sz="1500" kern="1200" dirty="0">
                <a:solidFill>
                  <a:srgbClr val="333333"/>
                </a:solidFill>
                <a:latin typeface="+mn-lt"/>
                <a:ea typeface="+mn-ea"/>
                <a:cs typeface="+mn-cs"/>
              </a:defRPr>
            </a:lvl2pPr>
            <a:lvl3pPr marL="506095" indent="-168275" algn="l" defTabSz="914400" rtl="0" eaLnBrk="1" latinLnBrk="0" hangingPunct="1">
              <a:lnSpc>
                <a:spcPct val="112000"/>
              </a:lnSpc>
              <a:spcBef>
                <a:spcPts val="565"/>
              </a:spcBef>
              <a:spcAft>
                <a:spcPts val="565"/>
              </a:spcAft>
              <a:buClr>
                <a:srgbClr val="DB0011"/>
              </a:buClr>
              <a:buSzPct val="100000"/>
              <a:buFont typeface="Open Sans" panose="020B0606030504020204" pitchFamily="34" charset="0"/>
              <a:buChar char="–"/>
              <a:tabLst>
                <a:tab pos="1162050" algn="l"/>
              </a:tabLst>
              <a:defRPr lang="en-US" sz="1500" kern="1200" dirty="0">
                <a:solidFill>
                  <a:srgbClr val="333333"/>
                </a:solidFill>
                <a:latin typeface="+mn-lt"/>
                <a:ea typeface="+mn-ea"/>
                <a:cs typeface="+mn-cs"/>
              </a:defRPr>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3" name="Text 2 Placeholder"/>
          <p:cNvSpPr>
            <a:spLocks noGrp="1"/>
          </p:cNvSpPr>
          <p:nvPr>
            <p:ph type="body" sz="quarter" idx="31" hasCustomPrompt="1"/>
          </p:nvPr>
        </p:nvSpPr>
        <p:spPr>
          <a:xfrm>
            <a:off x="6366178" y="1640088"/>
            <a:ext cx="5441089" cy="220188"/>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a:lvl2pPr>
          </a:lstStyle>
          <a:p>
            <a:pPr lvl="0"/>
            <a:r>
              <a:rPr lang="en-US" dirty="0"/>
              <a:t>Click to add title</a:t>
            </a:r>
            <a:endParaRPr lang="en-US" dirty="0"/>
          </a:p>
        </p:txBody>
      </p:sp>
      <p:sp>
        <p:nvSpPr>
          <p:cNvPr id="22" name="Content 1 Placeholder"/>
          <p:cNvSpPr>
            <a:spLocks noGrp="1"/>
          </p:cNvSpPr>
          <p:nvPr>
            <p:ph idx="34" hasCustomPrompt="1"/>
          </p:nvPr>
        </p:nvSpPr>
        <p:spPr>
          <a:xfrm>
            <a:off x="391467" y="2000403"/>
            <a:ext cx="5434378" cy="1807473"/>
          </a:xfrm>
        </p:spPr>
        <p:txBody>
          <a:bodyPr/>
          <a:lstStyle>
            <a:lvl1pPr marL="168275" indent="-168275">
              <a:lnSpc>
                <a:spcPct val="112000"/>
              </a:lnSpc>
              <a:spcBef>
                <a:spcPts val="565"/>
              </a:spcBef>
              <a:spcAft>
                <a:spcPts val="565"/>
              </a:spcAft>
              <a:buClr>
                <a:srgbClr val="DB0011"/>
              </a:buClr>
              <a:buSzPct val="80000"/>
              <a:buFont typeface="Wingdings" panose="05000000000000000000" pitchFamily="2" charset="2"/>
              <a:buChar char=""/>
              <a:defRPr sz="1500"/>
            </a:lvl1pPr>
            <a:lvl2pPr marL="337820" indent="-169545">
              <a:lnSpc>
                <a:spcPct val="112000"/>
              </a:lnSpc>
              <a:spcBef>
                <a:spcPts val="565"/>
              </a:spcBef>
              <a:spcAft>
                <a:spcPts val="565"/>
              </a:spcAft>
              <a:buClr>
                <a:srgbClr val="DB0011"/>
              </a:buClr>
              <a:buSzPct val="100000"/>
              <a:buFont typeface="Univers Next for HSBC Light" panose="020B0403030202020203" pitchFamily="34" charset="0"/>
              <a:buChar char="•"/>
              <a:defRPr sz="1500"/>
            </a:lvl2pPr>
            <a:lvl3pPr marL="506095" indent="-168275">
              <a:lnSpc>
                <a:spcPct val="112000"/>
              </a:lnSpc>
              <a:spcBef>
                <a:spcPts val="565"/>
              </a:spcBef>
              <a:spcAft>
                <a:spcPts val="565"/>
              </a:spcAft>
              <a:buClr>
                <a:srgbClr val="DB0011"/>
              </a:buClr>
              <a:buSzPct val="100000"/>
              <a:buFont typeface="Open Sans" panose="020B0606030504020204" pitchFamily="34" charset="0"/>
              <a:buChar char="–"/>
              <a:tabLst>
                <a:tab pos="1162050" algn="l"/>
              </a:tabLst>
              <a:defRPr sz="1500"/>
            </a:lvl3pPr>
            <a:lvl4pPr marL="842645" indent="-255905">
              <a:lnSpc>
                <a:spcPct val="112000"/>
              </a:lnSpc>
              <a:buClr>
                <a:srgbClr val="DB0011"/>
              </a:buClr>
              <a:buSzPct val="90000"/>
              <a:defRPr sz="845"/>
            </a:lvl4pPr>
            <a:lvl5pPr marL="1098550" indent="-255905">
              <a:lnSpc>
                <a:spcPct val="112000"/>
              </a:lnSpc>
              <a:buClr>
                <a:srgbClr val="DB0011"/>
              </a:buClr>
              <a:buSzPct val="90000"/>
              <a:defRPr sz="845"/>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2" name="Text 1 Placeholder"/>
          <p:cNvSpPr>
            <a:spLocks noGrp="1"/>
          </p:cNvSpPr>
          <p:nvPr>
            <p:ph type="body" sz="quarter" idx="22" hasCustomPrompt="1"/>
          </p:nvPr>
        </p:nvSpPr>
        <p:spPr>
          <a:xfrm>
            <a:off x="391467" y="1640088"/>
            <a:ext cx="5435135" cy="220188"/>
          </a:xfrm>
        </p:spPr>
        <p:txBody>
          <a:bodyPr/>
          <a:lstStyle>
            <a:lvl1pPr marL="0" indent="0">
              <a:spcBef>
                <a:spcPts val="0"/>
              </a:spcBef>
              <a:buNone/>
              <a:defRPr sz="1500" b="0" baseline="0">
                <a:latin typeface="Univers Next for HSBC Bold" panose="020B0603030202020203" pitchFamily="34" charset="0"/>
                <a:ea typeface="MHeiPRCforHSBC-Heavy" panose="00000500000000000000" pitchFamily="50" charset="-122"/>
              </a:defRPr>
            </a:lvl1pPr>
            <a:lvl2pPr marL="0" indent="0">
              <a:spcBef>
                <a:spcPts val="0"/>
              </a:spcBef>
              <a:buNone/>
              <a:defRPr/>
            </a:lvl2pPr>
          </a:lstStyle>
          <a:p>
            <a:pPr lvl="0"/>
            <a:r>
              <a:rPr lang="en-US" dirty="0"/>
              <a:t>Click to add title</a:t>
            </a:r>
            <a:endParaRPr lang="en-US" dirty="0"/>
          </a:p>
        </p:txBody>
      </p:sp>
      <p:sp>
        <p:nvSpPr>
          <p:cNvPr id="19"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5"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Iconic Big and Light Dark">
    <p:bg>
      <p:bgPr>
        <a:solidFill>
          <a:schemeClr val="bg2">
            <a:lumMod val="25000"/>
          </a:schemeClr>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909"/>
            <a:ext cx="1995663" cy="1111771"/>
          </a:xfrm>
          <a:prstGeom prst="rect">
            <a:avLst/>
          </a:prstGeom>
        </p:spPr>
      </p:pic>
      <p:sp>
        <p:nvSpPr>
          <p:cNvPr id="8" name="Text Placeholder"/>
          <p:cNvSpPr>
            <a:spLocks noGrp="1"/>
          </p:cNvSpPr>
          <p:nvPr>
            <p:ph type="body" sz="quarter" idx="10" hasCustomPrompt="1"/>
          </p:nvPr>
        </p:nvSpPr>
        <p:spPr>
          <a:xfrm>
            <a:off x="389457" y="4580997"/>
            <a:ext cx="5708696" cy="626108"/>
          </a:xfrm>
        </p:spPr>
        <p:txBody>
          <a:bodyPr anchor="b"/>
          <a:lstStyle>
            <a:lvl1pPr marL="0" indent="0">
              <a:tabLst>
                <a:tab pos="1323975" algn="l"/>
              </a:tabLst>
              <a:defRPr sz="1500" baseline="0">
                <a:solidFill>
                  <a:schemeClr val="bg1"/>
                </a:solidFill>
              </a:defRPr>
            </a:lvl1pPr>
          </a:lstStyle>
          <a:p>
            <a:pPr>
              <a:lnSpc>
                <a:spcPct val="80000"/>
              </a:lnSpc>
            </a:pPr>
            <a:r>
              <a:rPr lang="en-US" dirty="0"/>
              <a:t>Prepared by:	XXXXXXXXXXX</a:t>
            </a:r>
            <a:endParaRPr lang="en-US" dirty="0"/>
          </a:p>
          <a:p>
            <a:pPr>
              <a:lnSpc>
                <a:spcPct val="80000"/>
              </a:lnSpc>
            </a:pPr>
            <a:r>
              <a:rPr lang="en-US" dirty="0"/>
              <a:t>Date:	XX Month XX22</a:t>
            </a:r>
            <a:endParaRPr lang="en-US" dirty="0"/>
          </a:p>
        </p:txBody>
      </p:sp>
      <p:sp>
        <p:nvSpPr>
          <p:cNvPr id="18" name="Presentation Subtitle"/>
          <p:cNvSpPr>
            <a:spLocks noGrp="1"/>
          </p:cNvSpPr>
          <p:nvPr>
            <p:ph type="subTitle" idx="1" hasCustomPrompt="1"/>
          </p:nvPr>
        </p:nvSpPr>
        <p:spPr>
          <a:xfrm>
            <a:off x="393252" y="3899157"/>
            <a:ext cx="3639962" cy="626108"/>
          </a:xfrm>
        </p:spPr>
        <p:txBody>
          <a:bodyPr anchor="b">
            <a:normAutofit/>
          </a:bodyPr>
          <a:lstStyle>
            <a:lvl1pPr marL="0" indent="0" algn="l">
              <a:buNone/>
              <a:defRPr sz="1500" b="1" baseline="0">
                <a:solidFill>
                  <a:schemeClr val="bg1"/>
                </a:solidFill>
                <a:latin typeface="Univers Next for HSBC Regular" panose="020B0503030202020203" pitchFamily="34" charset="0"/>
                <a:ea typeface="MHeiPRCforHSBC-Medium" panose="00000500000000000000" pitchFamily="5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edit subtitle</a:t>
            </a:r>
            <a:endParaRPr lang="en-GB" dirty="0"/>
          </a:p>
        </p:txBody>
      </p:sp>
      <p:sp>
        <p:nvSpPr>
          <p:cNvPr id="17" name="Presentation title"/>
          <p:cNvSpPr>
            <a:spLocks noGrp="1"/>
          </p:cNvSpPr>
          <p:nvPr>
            <p:ph type="ctrTitle"/>
          </p:nvPr>
        </p:nvSpPr>
        <p:spPr>
          <a:xfrm>
            <a:off x="318848" y="389932"/>
            <a:ext cx="7521904" cy="1256366"/>
          </a:xfrm>
        </p:spPr>
        <p:txBody>
          <a:bodyPr anchor="t" anchorCtr="0"/>
          <a:lstStyle>
            <a:lvl1pPr algn="l">
              <a:lnSpc>
                <a:spcPct val="80000"/>
              </a:lnSpc>
              <a:defRPr sz="6750" b="0" i="0" spc="-75" baseline="0">
                <a:solidFill>
                  <a:schemeClr val="bg1"/>
                </a:solidFill>
                <a:latin typeface="Univers Next for HSBC Light" panose="020B0403030202020203" pitchFamily="34" charset="0"/>
                <a:ea typeface="MHeiPRCforHSBC-Light" panose="00000500000000000000" pitchFamily="50" charset="-122"/>
              </a:defRPr>
            </a:lvl1pPr>
          </a:lstStyle>
          <a:p>
            <a:r>
              <a:rPr lang="en-GB" dirty="0"/>
              <a:t>Click to edit Master title style</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 2/3">
    <p:spTree>
      <p:nvGrpSpPr>
        <p:cNvPr id="1" name=""/>
        <p:cNvGrpSpPr/>
        <p:nvPr/>
      </p:nvGrpSpPr>
      <p:grpSpPr>
        <a:xfrm>
          <a:off x="0" y="0"/>
          <a:ext cx="0" cy="0"/>
          <a:chOff x="0" y="0"/>
          <a:chExt cx="0" cy="0"/>
        </a:xfrm>
      </p:grpSpPr>
      <p:sp>
        <p:nvSpPr>
          <p:cNvPr id="11"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9" name="Content 2 Placeholder"/>
          <p:cNvSpPr>
            <a:spLocks noGrp="1"/>
          </p:cNvSpPr>
          <p:nvPr>
            <p:ph idx="14" hasCustomPrompt="1"/>
          </p:nvPr>
        </p:nvSpPr>
        <p:spPr>
          <a:xfrm>
            <a:off x="4276649" y="1651220"/>
            <a:ext cx="7523887" cy="4444781"/>
          </a:xfrm>
        </p:spPr>
        <p:txBody>
          <a:bodyPr/>
          <a:lstStyle>
            <a:lvl1pPr>
              <a:lnSpc>
                <a:spcPct val="125000"/>
              </a:lnSpc>
              <a:spcBef>
                <a:spcPts val="0"/>
              </a:spcBef>
              <a:spcAft>
                <a:spcPts val="565"/>
              </a:spcAft>
              <a:buClr>
                <a:srgbClr val="DB0011"/>
              </a:buClr>
              <a:buSzPct val="90000"/>
              <a:defRPr sz="1500" b="0" i="0">
                <a:latin typeface="Univers Next for HSBC Light" panose="020B0403030202020203" pitchFamily="34" charset="0"/>
              </a:defRPr>
            </a:lvl1pPr>
            <a:lvl2pPr algn="l" defTabSz="914400" rtl="0" eaLnBrk="1" latinLnBrk="0" hangingPunct="1">
              <a:lnSpc>
                <a:spcPct val="112000"/>
              </a:lnSpc>
              <a:spcBef>
                <a:spcPts val="0"/>
              </a:spcBef>
              <a:spcAft>
                <a:spcPts val="1125"/>
              </a:spcAft>
              <a:buClr>
                <a:srgbClr val="DB0011"/>
              </a:buClr>
              <a:buSzPct val="90000"/>
              <a:defRPr lang="en-US" sz="1500" kern="1200" dirty="0">
                <a:solidFill>
                  <a:srgbClr val="333333"/>
                </a:solidFill>
                <a:latin typeface="+mn-lt"/>
                <a:ea typeface="+mn-ea"/>
                <a:cs typeface="+mn-cs"/>
              </a:defRPr>
            </a:lvl2pPr>
            <a:lvl3pPr algn="l" defTabSz="914400" rtl="0" eaLnBrk="1" latinLnBrk="0" hangingPunct="1">
              <a:lnSpc>
                <a:spcPct val="112000"/>
              </a:lnSpc>
              <a:spcBef>
                <a:spcPts val="0"/>
              </a:spcBef>
              <a:spcAft>
                <a:spcPts val="1125"/>
              </a:spcAft>
              <a:buClr>
                <a:srgbClr val="DB0011"/>
              </a:buClr>
              <a:buSzPct val="90000"/>
              <a:defRPr lang="en-US" sz="1500" kern="1200" dirty="0">
                <a:solidFill>
                  <a:srgbClr val="333333"/>
                </a:solidFill>
                <a:latin typeface="+mn-lt"/>
                <a:ea typeface="+mn-ea"/>
                <a:cs typeface="+mn-cs"/>
              </a:defRPr>
            </a:lvl3pPr>
            <a:lvl4pPr algn="l" defTabSz="914400" rtl="0" eaLnBrk="1" latinLnBrk="0" hangingPunct="1">
              <a:lnSpc>
                <a:spcPct val="112000"/>
              </a:lnSpc>
              <a:spcBef>
                <a:spcPts val="0"/>
              </a:spcBef>
              <a:spcAft>
                <a:spcPts val="1125"/>
              </a:spcAft>
              <a:buClr>
                <a:srgbClr val="DB0011"/>
              </a:buClr>
              <a:buSzPct val="90000"/>
              <a:defRPr lang="en-US" sz="1500" kern="1200" dirty="0">
                <a:solidFill>
                  <a:srgbClr val="333333"/>
                </a:solidFill>
                <a:latin typeface="+mn-lt"/>
                <a:ea typeface="+mn-ea"/>
                <a:cs typeface="+mn-cs"/>
              </a:defRPr>
            </a:lvl4pPr>
            <a:lvl5pPr algn="l" defTabSz="914400" rtl="0" eaLnBrk="1" latinLnBrk="0" hangingPunct="1">
              <a:lnSpc>
                <a:spcPct val="112000"/>
              </a:lnSpc>
              <a:spcBef>
                <a:spcPts val="0"/>
              </a:spcBef>
              <a:spcAft>
                <a:spcPts val="1125"/>
              </a:spcAft>
              <a:buClr>
                <a:srgbClr val="DB0011"/>
              </a:buClr>
              <a:buSzPct val="90000"/>
              <a:defRPr lang="en-GB" sz="1500" kern="1200" dirty="0">
                <a:solidFill>
                  <a:srgbClr val="333333"/>
                </a:solidFill>
                <a:latin typeface="+mn-lt"/>
                <a:ea typeface="+mn-ea"/>
                <a:cs typeface="+mn-cs"/>
              </a:defRPr>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0" name="Content 1 Placeholder"/>
          <p:cNvSpPr>
            <a:spLocks noGrp="1"/>
          </p:cNvSpPr>
          <p:nvPr>
            <p:ph sz="quarter" idx="16" hasCustomPrompt="1"/>
          </p:nvPr>
        </p:nvSpPr>
        <p:spPr>
          <a:xfrm>
            <a:off x="398300" y="1651220"/>
            <a:ext cx="3636092" cy="4444779"/>
          </a:xfrm>
        </p:spPr>
        <p:txBody>
          <a:bodyPr/>
          <a:lstStyle>
            <a:lvl1pPr>
              <a:lnSpc>
                <a:spcPct val="112000"/>
              </a:lnSpc>
              <a:spcBef>
                <a:spcPts val="0"/>
              </a:spcBef>
              <a:spcAft>
                <a:spcPts val="565"/>
              </a:spcAft>
              <a:buClr>
                <a:srgbClr val="DB0011"/>
              </a:buClr>
              <a:defRPr sz="1500" b="0" i="0">
                <a:latin typeface="Univers Next for HSBC Light" panose="020B0403030202020203" pitchFamily="34" charset="0"/>
              </a:defRPr>
            </a:lvl1pPr>
            <a:lvl2pPr>
              <a:lnSpc>
                <a:spcPct val="112000"/>
              </a:lnSpc>
              <a:spcBef>
                <a:spcPts val="0"/>
              </a:spcBef>
              <a:spcAft>
                <a:spcPts val="1125"/>
              </a:spcAft>
              <a:buClr>
                <a:srgbClr val="DB0011"/>
              </a:buClr>
              <a:defRPr sz="1500"/>
            </a:lvl2pPr>
            <a:lvl3pPr>
              <a:lnSpc>
                <a:spcPct val="112000"/>
              </a:lnSpc>
              <a:spcBef>
                <a:spcPts val="0"/>
              </a:spcBef>
              <a:spcAft>
                <a:spcPts val="1125"/>
              </a:spcAft>
              <a:buClr>
                <a:srgbClr val="DB0011"/>
              </a:buClr>
              <a:buSzPct val="90000"/>
              <a:defRPr sz="1500"/>
            </a:lvl3pPr>
            <a:lvl4pPr>
              <a:lnSpc>
                <a:spcPct val="112000"/>
              </a:lnSpc>
              <a:spcBef>
                <a:spcPts val="0"/>
              </a:spcBef>
              <a:spcAft>
                <a:spcPts val="1125"/>
              </a:spcAft>
              <a:buClr>
                <a:srgbClr val="DB0011"/>
              </a:buClr>
              <a:defRPr sz="1500"/>
            </a:lvl4pPr>
            <a:lvl5pPr>
              <a:lnSpc>
                <a:spcPct val="112000"/>
              </a:lnSpc>
              <a:spcBef>
                <a:spcPts val="0"/>
              </a:spcBef>
              <a:spcAft>
                <a:spcPts val="1125"/>
              </a:spcAft>
              <a:buClr>
                <a:srgbClr val="DB0011"/>
              </a:buClr>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3"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2"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12"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0" name="Content 3 Placeholder"/>
          <p:cNvSpPr>
            <a:spLocks noGrp="1"/>
          </p:cNvSpPr>
          <p:nvPr>
            <p:ph idx="15" hasCustomPrompt="1"/>
          </p:nvPr>
        </p:nvSpPr>
        <p:spPr>
          <a:xfrm>
            <a:off x="8411527" y="1640086"/>
            <a:ext cx="3395664" cy="4455914"/>
          </a:xfrm>
        </p:spPr>
        <p:txBody>
          <a:bodyPr/>
          <a:lstStyle>
            <a:lvl1pPr>
              <a:lnSpc>
                <a:spcPct val="125000"/>
              </a:lnSpc>
              <a:spcBef>
                <a:spcPts val="0"/>
              </a:spcBef>
              <a:spcAft>
                <a:spcPts val="565"/>
              </a:spcAft>
              <a:buClr>
                <a:srgbClr val="DB0011"/>
              </a:buClr>
              <a:buSzPct val="90000"/>
              <a:defRPr sz="1500"/>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9" name="Content 2 Placeholder"/>
          <p:cNvSpPr>
            <a:spLocks noGrp="1"/>
          </p:cNvSpPr>
          <p:nvPr>
            <p:ph idx="14" hasCustomPrompt="1"/>
          </p:nvPr>
        </p:nvSpPr>
        <p:spPr>
          <a:xfrm>
            <a:off x="4396680" y="1640086"/>
            <a:ext cx="3395664" cy="4455914"/>
          </a:xfrm>
        </p:spPr>
        <p:txBody>
          <a:bodyPr/>
          <a:lstStyle>
            <a:lvl1pPr>
              <a:lnSpc>
                <a:spcPct val="125000"/>
              </a:lnSpc>
              <a:spcBef>
                <a:spcPts val="0"/>
              </a:spcBef>
              <a:spcAft>
                <a:spcPts val="565"/>
              </a:spcAft>
              <a:buClr>
                <a:srgbClr val="DB0011"/>
              </a:buClr>
              <a:buSzPct val="90000"/>
              <a:defRPr lang="en-US" sz="1500" kern="1200" dirty="0">
                <a:solidFill>
                  <a:srgbClr val="333333"/>
                </a:solidFill>
                <a:latin typeface="+mn-lt"/>
                <a:ea typeface="+mn-ea"/>
                <a:cs typeface="+mn-cs"/>
              </a:defRPr>
            </a:lvl1pPr>
            <a:lvl2pPr algn="l" defTabSz="914400" rtl="0" eaLnBrk="1" latinLnBrk="0" hangingPunct="1">
              <a:lnSpc>
                <a:spcPct val="112000"/>
              </a:lnSpc>
              <a:spcBef>
                <a:spcPts val="565"/>
              </a:spcBef>
              <a:spcAft>
                <a:spcPts val="565"/>
              </a:spcAft>
              <a:buClr>
                <a:srgbClr val="DB0011"/>
              </a:buClr>
              <a:buSzPct val="80000"/>
              <a:defRPr lang="en-US" sz="1500" kern="1200" dirty="0">
                <a:solidFill>
                  <a:srgbClr val="333333"/>
                </a:solidFill>
                <a:latin typeface="+mn-lt"/>
                <a:ea typeface="+mn-ea"/>
                <a:cs typeface="+mn-cs"/>
              </a:defRPr>
            </a:lvl2pPr>
            <a:lvl3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3pPr>
            <a:lvl4pPr algn="l" defTabSz="914400" rtl="0" eaLnBrk="1" latinLnBrk="0" hangingPunct="1">
              <a:lnSpc>
                <a:spcPct val="112000"/>
              </a:lnSpc>
              <a:spcBef>
                <a:spcPts val="565"/>
              </a:spcBef>
              <a:spcAft>
                <a:spcPts val="565"/>
              </a:spcAft>
              <a:buClr>
                <a:srgbClr val="DB0011"/>
              </a:buClr>
              <a:buSzPct val="100000"/>
              <a:defRPr lang="en-US" sz="1500" kern="1200" dirty="0">
                <a:solidFill>
                  <a:srgbClr val="333333"/>
                </a:solidFill>
                <a:latin typeface="+mn-lt"/>
                <a:ea typeface="+mn-ea"/>
                <a:cs typeface="+mn-cs"/>
              </a:defRPr>
            </a:lvl4pPr>
            <a:lvl5pPr algn="l" defTabSz="914400" rtl="0" eaLnBrk="1" latinLnBrk="0" hangingPunct="1">
              <a:lnSpc>
                <a:spcPct val="112000"/>
              </a:lnSpc>
              <a:spcBef>
                <a:spcPts val="565"/>
              </a:spcBef>
              <a:spcAft>
                <a:spcPts val="565"/>
              </a:spcAft>
              <a:buClr>
                <a:srgbClr val="DB0011"/>
              </a:buClr>
              <a:buSzPct val="100000"/>
              <a:defRPr lang="en-GB" sz="1500" kern="1200" dirty="0">
                <a:solidFill>
                  <a:srgbClr val="333333"/>
                </a:solidFill>
                <a:latin typeface="+mn-lt"/>
                <a:ea typeface="+mn-ea"/>
                <a:cs typeface="+mn-cs"/>
              </a:defRPr>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3" name="Content 1 Placeholder"/>
          <p:cNvSpPr>
            <a:spLocks noGrp="1"/>
          </p:cNvSpPr>
          <p:nvPr>
            <p:ph idx="1" hasCustomPrompt="1"/>
          </p:nvPr>
        </p:nvSpPr>
        <p:spPr>
          <a:xfrm>
            <a:off x="398299" y="1640086"/>
            <a:ext cx="3395664" cy="4455914"/>
          </a:xfrm>
        </p:spPr>
        <p:txBody>
          <a:bodyPr/>
          <a:lstStyle>
            <a:lvl1pPr>
              <a:lnSpc>
                <a:spcPct val="125000"/>
              </a:lnSpc>
              <a:spcBef>
                <a:spcPts val="0"/>
              </a:spcBef>
              <a:spcAft>
                <a:spcPts val="565"/>
              </a:spcAft>
              <a:buClr>
                <a:srgbClr val="DB0011"/>
              </a:buClr>
              <a:buSzPct val="90000"/>
              <a:defRPr sz="1500"/>
            </a:lvl1pPr>
            <a:lvl2pPr>
              <a:lnSpc>
                <a:spcPct val="112000"/>
              </a:lnSpc>
              <a:spcAft>
                <a:spcPts val="565"/>
              </a:spcAft>
              <a:buClr>
                <a:srgbClr val="DB0011"/>
              </a:buClr>
              <a:buSzPct val="80000"/>
              <a:defRPr sz="1500"/>
            </a:lvl2pPr>
            <a:lvl3pPr>
              <a:lnSpc>
                <a:spcPct val="112000"/>
              </a:lnSpc>
              <a:spcAft>
                <a:spcPts val="565"/>
              </a:spcAft>
              <a:buClr>
                <a:srgbClr val="DB0011"/>
              </a:buClr>
              <a:buSzPct val="100000"/>
              <a:defRPr sz="1500"/>
            </a:lvl3pPr>
            <a:lvl4pPr>
              <a:lnSpc>
                <a:spcPct val="112000"/>
              </a:lnSpc>
              <a:spcAft>
                <a:spcPts val="565"/>
              </a:spcAft>
              <a:buClr>
                <a:srgbClr val="DB0011"/>
              </a:buClr>
              <a:buSzPct val="100000"/>
              <a:defRPr sz="1500"/>
            </a:lvl4pPr>
            <a:lvl5pPr>
              <a:lnSpc>
                <a:spcPct val="112000"/>
              </a:lnSpc>
              <a:spcAft>
                <a:spcPts val="565"/>
              </a:spcAft>
              <a:buClr>
                <a:srgbClr val="DB0011"/>
              </a:buClr>
              <a:buSzPct val="100000"/>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4"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3"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15"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14" name="Text 4 Placeholder"/>
          <p:cNvSpPr>
            <a:spLocks noGrp="1"/>
          </p:cNvSpPr>
          <p:nvPr>
            <p:ph type="body" sz="quarter" idx="19" hasCustomPrompt="1"/>
          </p:nvPr>
        </p:nvSpPr>
        <p:spPr>
          <a:xfrm>
            <a:off x="7987669" y="1640252"/>
            <a:ext cx="2214270" cy="4455748"/>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0"/>
              </a:spcBef>
              <a:spcAft>
                <a:spcPts val="112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112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6" name="Text 3 Placeholder"/>
          <p:cNvSpPr>
            <a:spLocks noGrp="1"/>
          </p:cNvSpPr>
          <p:nvPr>
            <p:ph type="body" sz="quarter" idx="21" hasCustomPrompt="1"/>
          </p:nvPr>
        </p:nvSpPr>
        <p:spPr>
          <a:xfrm>
            <a:off x="5457878" y="1640252"/>
            <a:ext cx="2214270" cy="4455748"/>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0"/>
              </a:spcBef>
              <a:spcAft>
                <a:spcPts val="112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112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0" name="Text 2 Placeholder"/>
          <p:cNvSpPr>
            <a:spLocks noGrp="1"/>
          </p:cNvSpPr>
          <p:nvPr>
            <p:ph type="body" sz="quarter" idx="15" hasCustomPrompt="1"/>
          </p:nvPr>
        </p:nvSpPr>
        <p:spPr>
          <a:xfrm>
            <a:off x="2928089" y="1640252"/>
            <a:ext cx="2214270" cy="4455748"/>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255905" indent="-255905"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2pPr>
            <a:lvl3pPr marL="4210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3pPr>
            <a:lvl4pPr marL="586105" indent="-165100" algn="l" defTabSz="914400" rtl="0" eaLnBrk="1" latinLnBrk="0" hangingPunct="1">
              <a:lnSpc>
                <a:spcPct val="112000"/>
              </a:lnSpc>
              <a:spcBef>
                <a:spcPts val="0"/>
              </a:spcBef>
              <a:spcAft>
                <a:spcPts val="1125"/>
              </a:spcAft>
              <a:buClr>
                <a:srgbClr val="DB0011"/>
              </a:buClr>
              <a:defRPr lang="en-US" sz="1500" kern="1200" dirty="0">
                <a:solidFill>
                  <a:srgbClr val="333333"/>
                </a:solidFill>
                <a:latin typeface="+mn-lt"/>
                <a:ea typeface="+mn-ea"/>
                <a:cs typeface="+mn-cs"/>
              </a:defRPr>
            </a:lvl4pPr>
            <a:lvl5pPr marL="751840" indent="-165100" algn="l" defTabSz="914400" rtl="0" eaLnBrk="1" latinLnBrk="0" hangingPunct="1">
              <a:lnSpc>
                <a:spcPct val="112000"/>
              </a:lnSpc>
              <a:spcBef>
                <a:spcPts val="0"/>
              </a:spcBef>
              <a:spcAft>
                <a:spcPts val="1125"/>
              </a:spcAft>
              <a:buClr>
                <a:srgbClr val="DB0011"/>
              </a:buClr>
              <a:defRPr lang="en-GB" sz="1500" kern="1200" dirty="0">
                <a:solidFill>
                  <a:srgbClr val="333333"/>
                </a:solidFill>
                <a:latin typeface="+mn-lt"/>
                <a:ea typeface="+mn-ea"/>
                <a:cs typeface="+mn-cs"/>
              </a:defRPr>
            </a:lvl5pPr>
          </a:lstStyle>
          <a:p>
            <a:pPr marL="0" lvl="0" indent="0" algn="l" defTabSz="914400" rtl="0" eaLnBrk="1" latinLnBrk="0" hangingPunct="1">
              <a:lnSpc>
                <a:spcPct val="112000"/>
              </a:lnSpc>
              <a:spcBef>
                <a:spcPts val="0"/>
              </a:spcBef>
              <a:spcAft>
                <a:spcPts val="565"/>
              </a:spcAft>
              <a:buClr>
                <a:srgbClr val="DB0011"/>
              </a:buClr>
              <a:buSzPct val="90000"/>
              <a:buFont typeface="Wingdings" panose="05000000000000000000" pitchFamily="2" charset="2"/>
              <a:buNone/>
            </a:pPr>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2" name="Text 1 Placeholder"/>
          <p:cNvSpPr>
            <a:spLocks noGrp="1"/>
          </p:cNvSpPr>
          <p:nvPr>
            <p:ph type="body" sz="quarter" idx="17" hasCustomPrompt="1"/>
          </p:nvPr>
        </p:nvSpPr>
        <p:spPr>
          <a:xfrm>
            <a:off x="398300" y="1640252"/>
            <a:ext cx="2214270" cy="4455748"/>
          </a:xfrm>
        </p:spPr>
        <p:txBody>
          <a:bodyPr>
            <a:noAutofit/>
          </a:bodyPr>
          <a:lstStyle>
            <a:lvl1pPr marL="0" indent="0">
              <a:lnSpc>
                <a:spcPct val="112000"/>
              </a:lnSpc>
              <a:spcBef>
                <a:spcPts val="0"/>
              </a:spcBef>
              <a:spcAft>
                <a:spcPts val="565"/>
              </a:spcAft>
              <a:buClr>
                <a:srgbClr val="DB0011"/>
              </a:buClr>
              <a:defRPr sz="1500"/>
            </a:lvl1pPr>
            <a:lvl2pPr marL="255905" indent="-255905">
              <a:lnSpc>
                <a:spcPct val="112000"/>
              </a:lnSpc>
              <a:spcBef>
                <a:spcPts val="0"/>
              </a:spcBef>
              <a:spcAft>
                <a:spcPts val="1125"/>
              </a:spcAft>
              <a:buClr>
                <a:srgbClr val="DB0011"/>
              </a:buClr>
              <a:defRPr sz="1500"/>
            </a:lvl2pPr>
            <a:lvl3pPr marL="421005" indent="-165100">
              <a:lnSpc>
                <a:spcPct val="112000"/>
              </a:lnSpc>
              <a:spcBef>
                <a:spcPts val="0"/>
              </a:spcBef>
              <a:spcAft>
                <a:spcPts val="1125"/>
              </a:spcAft>
              <a:buClr>
                <a:srgbClr val="DB0011"/>
              </a:buClr>
              <a:defRPr sz="1500"/>
            </a:lvl3pPr>
            <a:lvl4pPr marL="586105" indent="-165100">
              <a:lnSpc>
                <a:spcPct val="112000"/>
              </a:lnSpc>
              <a:spcBef>
                <a:spcPts val="0"/>
              </a:spcBef>
              <a:spcAft>
                <a:spcPts val="1125"/>
              </a:spcAft>
              <a:buClr>
                <a:srgbClr val="DB0011"/>
              </a:buClr>
              <a:defRPr sz="1500"/>
            </a:lvl4pPr>
            <a:lvl5pPr marL="751840" indent="-165100">
              <a:lnSpc>
                <a:spcPct val="112000"/>
              </a:lnSpc>
              <a:spcBef>
                <a:spcPts val="0"/>
              </a:spcBef>
              <a:spcAft>
                <a:spcPts val="1125"/>
              </a:spcAft>
              <a:buClr>
                <a:srgbClr val="DB0011"/>
              </a:buClr>
              <a:defRPr sz="1500"/>
            </a:lvl5pPr>
          </a:lstStyle>
          <a:p>
            <a:pPr lvl="0"/>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1"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7"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15"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22" name="Text 6 Placeholder"/>
          <p:cNvSpPr>
            <a:spLocks noGrp="1"/>
          </p:cNvSpPr>
          <p:nvPr>
            <p:ph type="body" sz="quarter" idx="34" hasCustomPrompt="1"/>
          </p:nvPr>
        </p:nvSpPr>
        <p:spPr>
          <a:xfrm>
            <a:off x="10102609" y="1648338"/>
            <a:ext cx="1704583" cy="4447662"/>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16827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37820" indent="-16954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0609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666750" indent="-160655" algn="l" defTabSz="914400" rtl="0" eaLnBrk="1" latinLnBrk="0" hangingPunct="1">
              <a:lnSpc>
                <a:spcPct val="112000"/>
              </a:lnSpc>
              <a:spcBef>
                <a:spcPts val="565"/>
              </a:spcBef>
              <a:spcAft>
                <a:spcPts val="565"/>
              </a:spcAft>
              <a:buClr>
                <a:srgbClr val="DB0011"/>
              </a:buClr>
              <a:tabLst>
                <a:tab pos="1880870" algn="l"/>
              </a:tabLst>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1" name="Text 5 Placeholder"/>
          <p:cNvSpPr>
            <a:spLocks noGrp="1"/>
          </p:cNvSpPr>
          <p:nvPr>
            <p:ph type="body" sz="quarter" idx="33" hasCustomPrompt="1"/>
          </p:nvPr>
        </p:nvSpPr>
        <p:spPr>
          <a:xfrm>
            <a:off x="8159462" y="1648338"/>
            <a:ext cx="1704583" cy="4447662"/>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16827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37820" indent="-16954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0609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666750" indent="-160655" algn="l" defTabSz="914400" rtl="0" eaLnBrk="1" latinLnBrk="0" hangingPunct="1">
              <a:lnSpc>
                <a:spcPct val="112000"/>
              </a:lnSpc>
              <a:spcBef>
                <a:spcPts val="565"/>
              </a:spcBef>
              <a:spcAft>
                <a:spcPts val="565"/>
              </a:spcAft>
              <a:buClr>
                <a:srgbClr val="DB0011"/>
              </a:buClr>
              <a:tabLst>
                <a:tab pos="1880870" algn="l"/>
              </a:tabLst>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9" name="Text 4 Placeholder"/>
          <p:cNvSpPr>
            <a:spLocks noGrp="1"/>
          </p:cNvSpPr>
          <p:nvPr>
            <p:ph type="body" sz="quarter" idx="32" hasCustomPrompt="1"/>
          </p:nvPr>
        </p:nvSpPr>
        <p:spPr>
          <a:xfrm>
            <a:off x="6217013" y="1648338"/>
            <a:ext cx="1704583" cy="4447662"/>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16827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37820" indent="-16954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0609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666750" indent="-160655" algn="l" defTabSz="914400" rtl="0" eaLnBrk="1" latinLnBrk="0" hangingPunct="1">
              <a:lnSpc>
                <a:spcPct val="112000"/>
              </a:lnSpc>
              <a:spcBef>
                <a:spcPts val="565"/>
              </a:spcBef>
              <a:spcAft>
                <a:spcPts val="565"/>
              </a:spcAft>
              <a:buClr>
                <a:srgbClr val="DB0011"/>
              </a:buClr>
              <a:tabLst>
                <a:tab pos="1880870" algn="l"/>
              </a:tabLst>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7" name="Text 3 Placeholder"/>
          <p:cNvSpPr>
            <a:spLocks noGrp="1"/>
          </p:cNvSpPr>
          <p:nvPr>
            <p:ph type="body" sz="quarter" idx="31" hasCustomPrompt="1"/>
          </p:nvPr>
        </p:nvSpPr>
        <p:spPr>
          <a:xfrm>
            <a:off x="4279038" y="1648338"/>
            <a:ext cx="1704583" cy="4447662"/>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16827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37820" indent="-16954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0609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666750" indent="-160655" algn="l" defTabSz="914400" rtl="0" eaLnBrk="1" latinLnBrk="0" hangingPunct="1">
              <a:lnSpc>
                <a:spcPct val="112000"/>
              </a:lnSpc>
              <a:spcBef>
                <a:spcPts val="565"/>
              </a:spcBef>
              <a:spcAft>
                <a:spcPts val="565"/>
              </a:spcAft>
              <a:buClr>
                <a:srgbClr val="DB0011"/>
              </a:buClr>
              <a:tabLst>
                <a:tab pos="1880870" algn="l"/>
              </a:tabLst>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3" name="Text 2 Placeholder"/>
          <p:cNvSpPr>
            <a:spLocks noGrp="1"/>
          </p:cNvSpPr>
          <p:nvPr>
            <p:ph type="body" sz="quarter" idx="30" hasCustomPrompt="1"/>
          </p:nvPr>
        </p:nvSpPr>
        <p:spPr>
          <a:xfrm>
            <a:off x="2348503" y="1648338"/>
            <a:ext cx="1704583" cy="4447662"/>
          </a:xfrm>
        </p:spPr>
        <p:txBody>
          <a:bodyPr>
            <a:noAutofit/>
          </a:bodyPr>
          <a:lstStyle>
            <a:lvl1pPr marL="0" indent="0">
              <a:lnSpc>
                <a:spcPct val="80000"/>
              </a:lnSpc>
              <a:spcBef>
                <a:spcPts val="0"/>
              </a:spcBef>
              <a:spcAft>
                <a:spcPts val="1125"/>
              </a:spcAft>
              <a:buClr>
                <a:srgbClr val="DB0011"/>
              </a:buClr>
              <a:defRPr lang="en-US" sz="1500" kern="1200" dirty="0">
                <a:solidFill>
                  <a:srgbClr val="333333"/>
                </a:solidFill>
                <a:latin typeface="+mn-lt"/>
                <a:ea typeface="+mn-ea"/>
                <a:cs typeface="+mn-cs"/>
              </a:defRPr>
            </a:lvl1pPr>
            <a:lvl2pPr marL="16827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2pPr>
            <a:lvl3pPr marL="337820" indent="-169545" algn="l" defTabSz="914400" rtl="0" eaLnBrk="1" latinLnBrk="0" hangingPunct="1">
              <a:lnSpc>
                <a:spcPct val="112000"/>
              </a:lnSpc>
              <a:spcBef>
                <a:spcPts val="565"/>
              </a:spcBef>
              <a:spcAft>
                <a:spcPts val="565"/>
              </a:spcAft>
              <a:buClr>
                <a:srgbClr val="DB0011"/>
              </a:buClr>
              <a:tabLst>
                <a:tab pos="1162050" algn="l"/>
              </a:tabLst>
              <a:defRPr lang="en-US" sz="1500" kern="1200" dirty="0">
                <a:solidFill>
                  <a:srgbClr val="333333"/>
                </a:solidFill>
                <a:latin typeface="+mn-lt"/>
                <a:ea typeface="+mn-ea"/>
                <a:cs typeface="+mn-cs"/>
              </a:defRPr>
            </a:lvl3pPr>
            <a:lvl4pPr marL="506095" indent="-168275" algn="l" defTabSz="914400" rtl="0" eaLnBrk="1" latinLnBrk="0" hangingPunct="1">
              <a:lnSpc>
                <a:spcPct val="112000"/>
              </a:lnSpc>
              <a:spcBef>
                <a:spcPts val="565"/>
              </a:spcBef>
              <a:spcAft>
                <a:spcPts val="565"/>
              </a:spcAft>
              <a:buClr>
                <a:srgbClr val="DB0011"/>
              </a:buClr>
              <a:defRPr lang="en-US" sz="1500" kern="1200" dirty="0">
                <a:solidFill>
                  <a:srgbClr val="333333"/>
                </a:solidFill>
                <a:latin typeface="+mn-lt"/>
                <a:ea typeface="+mn-ea"/>
                <a:cs typeface="+mn-cs"/>
              </a:defRPr>
            </a:lvl4pPr>
            <a:lvl5pPr marL="666750" indent="-160655" algn="l" defTabSz="914400" rtl="0" eaLnBrk="1" latinLnBrk="0" hangingPunct="1">
              <a:lnSpc>
                <a:spcPct val="112000"/>
              </a:lnSpc>
              <a:spcBef>
                <a:spcPts val="565"/>
              </a:spcBef>
              <a:spcAft>
                <a:spcPts val="565"/>
              </a:spcAft>
              <a:buClr>
                <a:srgbClr val="DB0011"/>
              </a:buClr>
              <a:tabLst>
                <a:tab pos="1880870" algn="l"/>
              </a:tabLst>
              <a:defRPr lang="en-GB" sz="1500" kern="1200" dirty="0">
                <a:solidFill>
                  <a:srgbClr val="333333"/>
                </a:solidFill>
                <a:latin typeface="+mn-lt"/>
                <a:ea typeface="+mn-ea"/>
                <a:cs typeface="+mn-cs"/>
              </a:defRPr>
            </a:lvl5pPr>
          </a:lstStyle>
          <a:p>
            <a:pPr marL="0" lvl="0" indent="0" algn="l" defTabSz="914400" rtl="0" eaLnBrk="1" latinLnBrk="0" hangingPunct="1">
              <a:lnSpc>
                <a:spcPct val="80000"/>
              </a:lnSpc>
              <a:spcBef>
                <a:spcPts val="0"/>
              </a:spcBef>
              <a:spcAft>
                <a:spcPts val="565"/>
              </a:spcAft>
              <a:buClr>
                <a:srgbClr val="DB0011"/>
              </a:buClr>
              <a:buSzPct val="90000"/>
              <a:buFont typeface="Wingdings" panose="05000000000000000000" pitchFamily="2" charset="2"/>
              <a:buNone/>
            </a:pPr>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2" name="Text 1 Placeholder"/>
          <p:cNvSpPr>
            <a:spLocks noGrp="1"/>
          </p:cNvSpPr>
          <p:nvPr>
            <p:ph type="body" sz="quarter" idx="17" hasCustomPrompt="1"/>
          </p:nvPr>
        </p:nvSpPr>
        <p:spPr>
          <a:xfrm>
            <a:off x="398300" y="1648338"/>
            <a:ext cx="1704583" cy="4447662"/>
          </a:xfrm>
        </p:spPr>
        <p:txBody>
          <a:bodyPr>
            <a:noAutofit/>
          </a:bodyPr>
          <a:lstStyle>
            <a:lvl1pPr marL="0" indent="0">
              <a:lnSpc>
                <a:spcPct val="80000"/>
              </a:lnSpc>
              <a:spcBef>
                <a:spcPts val="0"/>
              </a:spcBef>
              <a:spcAft>
                <a:spcPts val="565"/>
              </a:spcAft>
              <a:buClr>
                <a:srgbClr val="DB0011"/>
              </a:buClr>
              <a:defRPr sz="1500"/>
            </a:lvl1pPr>
            <a:lvl2pPr marL="168275" indent="-168275">
              <a:lnSpc>
                <a:spcPct val="112000"/>
              </a:lnSpc>
              <a:spcAft>
                <a:spcPts val="565"/>
              </a:spcAft>
              <a:buClr>
                <a:srgbClr val="DB0011"/>
              </a:buClr>
              <a:defRPr sz="1500"/>
            </a:lvl2pPr>
            <a:lvl3pPr marL="337820" indent="-169545">
              <a:lnSpc>
                <a:spcPct val="112000"/>
              </a:lnSpc>
              <a:spcAft>
                <a:spcPts val="565"/>
              </a:spcAft>
              <a:buClr>
                <a:srgbClr val="DB0011"/>
              </a:buClr>
              <a:tabLst>
                <a:tab pos="1162050" algn="l"/>
              </a:tabLst>
              <a:defRPr sz="1500"/>
            </a:lvl3pPr>
            <a:lvl4pPr marL="506095" indent="-168275">
              <a:lnSpc>
                <a:spcPct val="112000"/>
              </a:lnSpc>
              <a:spcAft>
                <a:spcPts val="565"/>
              </a:spcAft>
              <a:buClr>
                <a:srgbClr val="DB0011"/>
              </a:buClr>
              <a:defRPr sz="1500"/>
            </a:lvl4pPr>
            <a:lvl5pPr marL="666750" indent="-160655">
              <a:lnSpc>
                <a:spcPct val="112000"/>
              </a:lnSpc>
              <a:spcAft>
                <a:spcPts val="565"/>
              </a:spcAft>
              <a:buClr>
                <a:srgbClr val="DB0011"/>
              </a:buClr>
              <a:tabLst>
                <a:tab pos="1880870" algn="l"/>
              </a:tabLst>
              <a:defRPr sz="1500"/>
            </a:lvl5pPr>
          </a:lstStyle>
          <a:p>
            <a:pPr lvl="0"/>
            <a:r>
              <a:rPr lang="en-US" dirty="0"/>
              <a:t>Click to edit text </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8"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6"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iographies">
    <p:spTree>
      <p:nvGrpSpPr>
        <p:cNvPr id="1" name=""/>
        <p:cNvGrpSpPr/>
        <p:nvPr/>
      </p:nvGrpSpPr>
      <p:grpSpPr>
        <a:xfrm>
          <a:off x="0" y="0"/>
          <a:ext cx="0" cy="0"/>
          <a:chOff x="0" y="0"/>
          <a:chExt cx="0" cy="0"/>
        </a:xfrm>
      </p:grpSpPr>
      <p:sp>
        <p:nvSpPr>
          <p:cNvPr id="19"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9" name="Content 3 Placeholder"/>
          <p:cNvSpPr>
            <a:spLocks noGrp="1"/>
          </p:cNvSpPr>
          <p:nvPr>
            <p:ph idx="15" hasCustomPrompt="1"/>
          </p:nvPr>
        </p:nvSpPr>
        <p:spPr>
          <a:xfrm>
            <a:off x="8396922" y="3074817"/>
            <a:ext cx="3395664" cy="2626330"/>
          </a:xfrm>
        </p:spPr>
        <p:txBody>
          <a:bodyPr>
            <a:normAutofit/>
          </a:bodyPr>
          <a:lstStyle>
            <a:lvl1pPr marL="0" indent="0">
              <a:lnSpc>
                <a:spcPct val="112000"/>
              </a:lnSpc>
              <a:spcBef>
                <a:spcPts val="0"/>
              </a:spcBef>
              <a:spcAft>
                <a:spcPts val="1690"/>
              </a:spcAft>
              <a:buSzPct val="90000"/>
              <a:buNone/>
              <a:defRPr lang="en-US" sz="1500" kern="1200" dirty="0">
                <a:solidFill>
                  <a:srgbClr val="333333"/>
                </a:solidFill>
                <a:latin typeface="+mn-lt"/>
                <a:ea typeface="+mn-ea"/>
                <a:cs typeface="+mn-cs"/>
              </a:defRPr>
            </a:lvl1pPr>
            <a:lvl2pPr marL="0" indent="0">
              <a:lnSpc>
                <a:spcPct val="112000"/>
              </a:lnSpc>
              <a:buSzPct val="90000"/>
              <a:buNone/>
              <a:defRPr lang="en-US" sz="1500" kern="1200" dirty="0">
                <a:solidFill>
                  <a:srgbClr val="333333"/>
                </a:solidFill>
                <a:latin typeface="+mn-lt"/>
                <a:ea typeface="+mn-ea"/>
                <a:cs typeface="+mn-cs"/>
              </a:defRPr>
            </a:lvl2pPr>
            <a:lvl3pPr>
              <a:buSzPct val="90000"/>
              <a:defRPr/>
            </a:lvl3pPr>
            <a:lvl4pPr>
              <a:buSzPct val="90000"/>
              <a:defRPr/>
            </a:lvl4pPr>
            <a:lvl5pPr>
              <a:buSzPct val="90000"/>
              <a:defRPr/>
            </a:lvl5pPr>
          </a:lstStyle>
          <a:p>
            <a:pPr marL="0" lvl="0" indent="0" algn="l" defTabSz="914400" rtl="0" eaLnBrk="1" latinLnBrk="0" hangingPunct="1">
              <a:lnSpc>
                <a:spcPct val="112000"/>
              </a:lnSpc>
              <a:spcBef>
                <a:spcPts val="0"/>
              </a:spcBef>
              <a:spcAft>
                <a:spcPts val="1125"/>
              </a:spcAft>
              <a:buClr>
                <a:srgbClr val="DB0011"/>
              </a:buClr>
              <a:buSzPct val="90000"/>
              <a:buFont typeface="Wingdings" panose="05000000000000000000" pitchFamily="2" charset="2"/>
              <a:buNone/>
            </a:pPr>
            <a:r>
              <a:rPr lang="en-US" dirty="0"/>
              <a:t>Click to edit text </a:t>
            </a:r>
            <a:endParaRPr lang="en-US" dirty="0"/>
          </a:p>
          <a:p>
            <a:pPr marL="0" lvl="1" indent="0" algn="l" defTabSz="914400" rtl="0" eaLnBrk="1" latinLnBrk="0" hangingPunct="1">
              <a:lnSpc>
                <a:spcPct val="112000"/>
              </a:lnSpc>
              <a:spcBef>
                <a:spcPts val="0"/>
              </a:spcBef>
              <a:spcAft>
                <a:spcPts val="1125"/>
              </a:spcAft>
              <a:buClr>
                <a:srgbClr val="DB0011"/>
              </a:buClr>
              <a:buSzPct val="90000"/>
              <a:buFont typeface="Wingdings" panose="05000000000000000000" pitchFamily="2" charset="2"/>
              <a:buNone/>
            </a:pPr>
            <a:r>
              <a:rPr lang="en-US" dirty="0"/>
              <a:t>Click to edit text</a:t>
            </a:r>
            <a:endParaRPr lang="en-US" dirty="0"/>
          </a:p>
        </p:txBody>
      </p:sp>
      <p:cxnSp>
        <p:nvCxnSpPr>
          <p:cNvPr id="25" name="Graphic 3"/>
          <p:cNvCxnSpPr/>
          <p:nvPr userDrawn="1"/>
        </p:nvCxnSpPr>
        <p:spPr>
          <a:xfrm>
            <a:off x="8396922" y="2886566"/>
            <a:ext cx="3395664" cy="0"/>
          </a:xfrm>
          <a:prstGeom prst="line">
            <a:avLst/>
          </a:prstGeom>
          <a:ln w="12700">
            <a:solidFill>
              <a:srgbClr val="333333"/>
            </a:solidFill>
          </a:ln>
        </p:spPr>
        <p:style>
          <a:lnRef idx="1">
            <a:schemeClr val="accent1"/>
          </a:lnRef>
          <a:fillRef idx="0">
            <a:schemeClr val="accent1"/>
          </a:fillRef>
          <a:effectRef idx="0">
            <a:schemeClr val="accent1"/>
          </a:effectRef>
          <a:fontRef idx="minor">
            <a:schemeClr val="tx1"/>
          </a:fontRef>
        </p:style>
      </p:cxnSp>
      <p:sp>
        <p:nvSpPr>
          <p:cNvPr id="16" name="Text 3 Placeholder"/>
          <p:cNvSpPr>
            <a:spLocks noGrp="1"/>
          </p:cNvSpPr>
          <p:nvPr>
            <p:ph type="body" sz="quarter" idx="21" hasCustomPrompt="1"/>
          </p:nvPr>
        </p:nvSpPr>
        <p:spPr>
          <a:xfrm>
            <a:off x="9429799" y="1649004"/>
            <a:ext cx="2362788" cy="945000"/>
          </a:xfrm>
        </p:spPr>
        <p:txBody>
          <a:bodyPr/>
          <a:lstStyle>
            <a:lvl1pPr marL="0" indent="0">
              <a:lnSpc>
                <a:spcPct val="112000"/>
              </a:lnSpc>
              <a:spcBef>
                <a:spcPts val="0"/>
              </a:spcBef>
              <a:spcAft>
                <a:spcPts val="800"/>
              </a:spcAft>
              <a:buNone/>
              <a:defRPr sz="1875">
                <a:latin typeface="+mj-lt"/>
              </a:defRPr>
            </a:lvl1pPr>
            <a:lvl2pPr marL="0" indent="0">
              <a:lnSpc>
                <a:spcPct val="112000"/>
              </a:lnSpc>
              <a:spcBef>
                <a:spcPts val="0"/>
              </a:spcBef>
              <a:buNone/>
              <a:defRPr sz="1500" b="1" baseline="0">
                <a:latin typeface="Univers Next for HSBC Regular" panose="020B0503030202020203" pitchFamily="34" charset="0"/>
                <a:ea typeface="MHeiPRCforHSBC-Medium" panose="00000500000000000000" pitchFamily="50" charset="-122"/>
              </a:defRPr>
            </a:lvl2pPr>
            <a:lvl3pPr marL="0" indent="0">
              <a:lnSpc>
                <a:spcPct val="112000"/>
              </a:lnSpc>
              <a:spcBef>
                <a:spcPts val="300"/>
              </a:spcBef>
              <a:buNone/>
              <a:defRPr sz="1500">
                <a:solidFill>
                  <a:schemeClr val="tx1"/>
                </a:solidFill>
              </a:defRPr>
            </a:lvl3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3" name="Picture 3 Placeholder"/>
          <p:cNvSpPr>
            <a:spLocks noGrp="1"/>
          </p:cNvSpPr>
          <p:nvPr>
            <p:ph type="pic" sz="quarter" idx="18"/>
          </p:nvPr>
        </p:nvSpPr>
        <p:spPr>
          <a:xfrm>
            <a:off x="8396924" y="1649939"/>
            <a:ext cx="945116" cy="945000"/>
          </a:xfrm>
        </p:spPr>
        <p:txBody>
          <a:bodyPr anchor="ctr"/>
          <a:lstStyle>
            <a:lvl1pPr marL="0" indent="0" algn="ctr">
              <a:buNone/>
              <a:defRPr sz="940"/>
            </a:lvl1pPr>
          </a:lstStyle>
          <a:p>
            <a:r>
              <a:rPr lang="en-GB" dirty="0"/>
              <a:t>Click icon to add picture</a:t>
            </a:r>
            <a:endParaRPr lang="en-GB" dirty="0"/>
          </a:p>
        </p:txBody>
      </p:sp>
      <p:sp>
        <p:nvSpPr>
          <p:cNvPr id="7" name="Content 2 Placeholder"/>
          <p:cNvSpPr>
            <a:spLocks noGrp="1"/>
          </p:cNvSpPr>
          <p:nvPr>
            <p:ph idx="14" hasCustomPrompt="1"/>
          </p:nvPr>
        </p:nvSpPr>
        <p:spPr>
          <a:xfrm>
            <a:off x="4397611" y="3098301"/>
            <a:ext cx="3395664" cy="2606843"/>
          </a:xfrm>
        </p:spPr>
        <p:txBody>
          <a:bodyPr>
            <a:normAutofit/>
          </a:bodyPr>
          <a:lstStyle>
            <a:lvl1pPr marL="0" indent="0">
              <a:lnSpc>
                <a:spcPct val="112000"/>
              </a:lnSpc>
              <a:spcBef>
                <a:spcPts val="0"/>
              </a:spcBef>
              <a:spcAft>
                <a:spcPts val="1690"/>
              </a:spcAft>
              <a:buSzPct val="90000"/>
              <a:buNone/>
              <a:defRPr lang="en-US" sz="1500" kern="1200" dirty="0">
                <a:solidFill>
                  <a:srgbClr val="333333"/>
                </a:solidFill>
                <a:latin typeface="+mn-lt"/>
                <a:ea typeface="+mn-ea"/>
                <a:cs typeface="+mn-cs"/>
              </a:defRPr>
            </a:lvl1pPr>
            <a:lvl2pPr marL="0" indent="0">
              <a:lnSpc>
                <a:spcPct val="112000"/>
              </a:lnSpc>
              <a:buSzPct val="90000"/>
              <a:buNone/>
              <a:defRPr lang="en-US" sz="1500" kern="1200" dirty="0">
                <a:solidFill>
                  <a:srgbClr val="333333"/>
                </a:solidFill>
                <a:latin typeface="+mn-lt"/>
                <a:ea typeface="+mn-ea"/>
                <a:cs typeface="+mn-cs"/>
              </a:defRPr>
            </a:lvl2pPr>
            <a:lvl3pPr>
              <a:buSzPct val="90000"/>
              <a:defRPr/>
            </a:lvl3pPr>
            <a:lvl4pPr>
              <a:buSzPct val="90000"/>
              <a:defRPr/>
            </a:lvl4pPr>
            <a:lvl5pPr>
              <a:buSzPct val="90000"/>
              <a:defRPr/>
            </a:lvl5pPr>
          </a:lstStyle>
          <a:p>
            <a:pPr marL="0" lvl="0" indent="0" algn="l" defTabSz="914400" rtl="0" eaLnBrk="1" latinLnBrk="0" hangingPunct="1">
              <a:lnSpc>
                <a:spcPct val="112000"/>
              </a:lnSpc>
              <a:spcBef>
                <a:spcPts val="0"/>
              </a:spcBef>
              <a:spcAft>
                <a:spcPts val="1125"/>
              </a:spcAft>
              <a:buClr>
                <a:srgbClr val="DB0011"/>
              </a:buClr>
              <a:buSzPct val="90000"/>
              <a:buFont typeface="Wingdings" panose="05000000000000000000" pitchFamily="2" charset="2"/>
              <a:buNone/>
            </a:pPr>
            <a:r>
              <a:rPr lang="en-US" dirty="0"/>
              <a:t>Click to edit text </a:t>
            </a:r>
            <a:endParaRPr lang="en-US" dirty="0"/>
          </a:p>
          <a:p>
            <a:pPr marL="0" lvl="1" indent="0" algn="l" defTabSz="914400" rtl="0" eaLnBrk="1" latinLnBrk="0" hangingPunct="1">
              <a:lnSpc>
                <a:spcPct val="112000"/>
              </a:lnSpc>
              <a:spcBef>
                <a:spcPts val="0"/>
              </a:spcBef>
              <a:spcAft>
                <a:spcPts val="1125"/>
              </a:spcAft>
              <a:buClr>
                <a:srgbClr val="DB0011"/>
              </a:buClr>
              <a:buSzPct val="90000"/>
              <a:buFont typeface="Wingdings" panose="05000000000000000000" pitchFamily="2" charset="2"/>
              <a:buNone/>
            </a:pPr>
            <a:r>
              <a:rPr lang="en-US" dirty="0"/>
              <a:t>Click to edit text</a:t>
            </a:r>
            <a:endParaRPr lang="en-US" dirty="0"/>
          </a:p>
        </p:txBody>
      </p:sp>
      <p:cxnSp>
        <p:nvCxnSpPr>
          <p:cNvPr id="24" name="Graphic 2"/>
          <p:cNvCxnSpPr/>
          <p:nvPr userDrawn="1"/>
        </p:nvCxnSpPr>
        <p:spPr>
          <a:xfrm>
            <a:off x="4397611" y="2886566"/>
            <a:ext cx="3395664" cy="0"/>
          </a:xfrm>
          <a:prstGeom prst="line">
            <a:avLst/>
          </a:prstGeom>
          <a:ln w="12700">
            <a:solidFill>
              <a:srgbClr val="333333"/>
            </a:solidFill>
          </a:ln>
        </p:spPr>
        <p:style>
          <a:lnRef idx="1">
            <a:schemeClr val="accent1"/>
          </a:lnRef>
          <a:fillRef idx="0">
            <a:schemeClr val="accent1"/>
          </a:fillRef>
          <a:effectRef idx="0">
            <a:schemeClr val="accent1"/>
          </a:effectRef>
          <a:fontRef idx="minor">
            <a:schemeClr val="tx1"/>
          </a:fontRef>
        </p:style>
      </p:cxnSp>
      <p:sp>
        <p:nvSpPr>
          <p:cNvPr id="14" name="Text 2 Placeholder"/>
          <p:cNvSpPr>
            <a:spLocks noGrp="1"/>
          </p:cNvSpPr>
          <p:nvPr>
            <p:ph type="body" sz="quarter" idx="19" hasCustomPrompt="1"/>
          </p:nvPr>
        </p:nvSpPr>
        <p:spPr>
          <a:xfrm>
            <a:off x="5430488" y="1649940"/>
            <a:ext cx="2362788" cy="945000"/>
          </a:xfrm>
        </p:spPr>
        <p:txBody>
          <a:bodyPr/>
          <a:lstStyle>
            <a:lvl1pPr marL="0" indent="0">
              <a:lnSpc>
                <a:spcPct val="112000"/>
              </a:lnSpc>
              <a:spcBef>
                <a:spcPts val="0"/>
              </a:spcBef>
              <a:spcAft>
                <a:spcPts val="800"/>
              </a:spcAft>
              <a:buNone/>
              <a:defRPr sz="1875">
                <a:latin typeface="+mj-lt"/>
              </a:defRPr>
            </a:lvl1pPr>
            <a:lvl2pPr marL="0" indent="0">
              <a:lnSpc>
                <a:spcPct val="112000"/>
              </a:lnSpc>
              <a:spcBef>
                <a:spcPts val="0"/>
              </a:spcBef>
              <a:buNone/>
              <a:defRPr sz="1500" b="1" baseline="0">
                <a:latin typeface="Univers Next for HSBC Regular" panose="020B0503030202020203" pitchFamily="34" charset="0"/>
                <a:ea typeface="MHeiPRCforHSBC-Medium" panose="00000500000000000000" pitchFamily="50" charset="-122"/>
              </a:defRPr>
            </a:lvl2pPr>
            <a:lvl3pPr marL="0" indent="0">
              <a:lnSpc>
                <a:spcPct val="112000"/>
              </a:lnSpc>
              <a:spcBef>
                <a:spcPts val="300"/>
              </a:spcBef>
              <a:buNone/>
              <a:defRPr sz="1500">
                <a:solidFill>
                  <a:schemeClr val="tx1"/>
                </a:solidFill>
              </a:defRPr>
            </a:lvl3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2" name="Picture 2 Placeholder"/>
          <p:cNvSpPr>
            <a:spLocks noGrp="1"/>
          </p:cNvSpPr>
          <p:nvPr>
            <p:ph type="pic" sz="quarter" idx="17"/>
          </p:nvPr>
        </p:nvSpPr>
        <p:spPr>
          <a:xfrm>
            <a:off x="4397612" y="1649939"/>
            <a:ext cx="945116" cy="945000"/>
          </a:xfrm>
        </p:spPr>
        <p:txBody>
          <a:bodyPr anchor="ctr"/>
          <a:lstStyle>
            <a:lvl1pPr marL="0" indent="0" algn="ctr">
              <a:buNone/>
              <a:defRPr sz="940"/>
            </a:lvl1pPr>
          </a:lstStyle>
          <a:p>
            <a:r>
              <a:rPr lang="en-GB" dirty="0"/>
              <a:t>Click icon to add picture</a:t>
            </a:r>
            <a:endParaRPr lang="en-GB" dirty="0"/>
          </a:p>
        </p:txBody>
      </p:sp>
      <p:sp>
        <p:nvSpPr>
          <p:cNvPr id="3" name="Content 1 Placeholder"/>
          <p:cNvSpPr>
            <a:spLocks noGrp="1"/>
          </p:cNvSpPr>
          <p:nvPr>
            <p:ph idx="1" hasCustomPrompt="1"/>
          </p:nvPr>
        </p:nvSpPr>
        <p:spPr>
          <a:xfrm>
            <a:off x="398299" y="3110044"/>
            <a:ext cx="3395664" cy="2597099"/>
          </a:xfrm>
        </p:spPr>
        <p:txBody>
          <a:bodyPr>
            <a:normAutofit/>
          </a:bodyPr>
          <a:lstStyle>
            <a:lvl1pPr marL="0" indent="0">
              <a:lnSpc>
                <a:spcPct val="112000"/>
              </a:lnSpc>
              <a:spcBef>
                <a:spcPts val="0"/>
              </a:spcBef>
              <a:spcAft>
                <a:spcPts val="1125"/>
              </a:spcAft>
              <a:buSzPct val="90000"/>
              <a:buNone/>
              <a:defRPr sz="1500"/>
            </a:lvl1pPr>
            <a:lvl2pPr marL="0" indent="0">
              <a:lnSpc>
                <a:spcPct val="112000"/>
              </a:lnSpc>
              <a:spcBef>
                <a:spcPts val="0"/>
              </a:spcBef>
              <a:spcAft>
                <a:spcPts val="1125"/>
              </a:spcAft>
              <a:buSzPct val="90000"/>
              <a:buNone/>
              <a:defRPr sz="1500"/>
            </a:lvl2pPr>
            <a:lvl3pPr>
              <a:buSzPct val="90000"/>
              <a:defRPr/>
            </a:lvl3pPr>
            <a:lvl4pPr>
              <a:buSzPct val="90000"/>
              <a:defRPr/>
            </a:lvl4pPr>
            <a:lvl5pPr>
              <a:buSzPct val="90000"/>
              <a:defRPr/>
            </a:lvl5pPr>
          </a:lstStyle>
          <a:p>
            <a:pPr lvl="0"/>
            <a:r>
              <a:rPr lang="en-US" dirty="0"/>
              <a:t>Click to edit text</a:t>
            </a:r>
            <a:endParaRPr lang="en-US" dirty="0"/>
          </a:p>
          <a:p>
            <a:pPr lvl="1"/>
            <a:r>
              <a:rPr lang="en-US" dirty="0"/>
              <a:t>Click to edit text</a:t>
            </a:r>
            <a:endParaRPr lang="en-US" dirty="0"/>
          </a:p>
        </p:txBody>
      </p:sp>
      <p:cxnSp>
        <p:nvCxnSpPr>
          <p:cNvPr id="23" name="Graphic 1"/>
          <p:cNvCxnSpPr/>
          <p:nvPr userDrawn="1"/>
        </p:nvCxnSpPr>
        <p:spPr>
          <a:xfrm>
            <a:off x="398299" y="2886566"/>
            <a:ext cx="3395664" cy="0"/>
          </a:xfrm>
          <a:prstGeom prst="line">
            <a:avLst/>
          </a:prstGeom>
          <a:ln w="12700">
            <a:solidFill>
              <a:srgbClr val="333333"/>
            </a:solidFill>
          </a:ln>
        </p:spPr>
        <p:style>
          <a:lnRef idx="1">
            <a:schemeClr val="accent1"/>
          </a:lnRef>
          <a:fillRef idx="0">
            <a:schemeClr val="accent1"/>
          </a:fillRef>
          <a:effectRef idx="0">
            <a:schemeClr val="accent1"/>
          </a:effectRef>
          <a:fontRef idx="minor">
            <a:schemeClr val="tx1"/>
          </a:fontRef>
        </p:style>
      </p:cxnSp>
      <p:sp>
        <p:nvSpPr>
          <p:cNvPr id="15" name="Text 1 Placeholder"/>
          <p:cNvSpPr>
            <a:spLocks noGrp="1"/>
          </p:cNvSpPr>
          <p:nvPr>
            <p:ph type="body" sz="quarter" idx="20" hasCustomPrompt="1"/>
          </p:nvPr>
        </p:nvSpPr>
        <p:spPr>
          <a:xfrm>
            <a:off x="1431176" y="1649940"/>
            <a:ext cx="2362788" cy="945000"/>
          </a:xfrm>
        </p:spPr>
        <p:txBody>
          <a:bodyPr/>
          <a:lstStyle>
            <a:lvl1pPr marL="0" indent="0">
              <a:lnSpc>
                <a:spcPct val="112000"/>
              </a:lnSpc>
              <a:spcBef>
                <a:spcPts val="0"/>
              </a:spcBef>
              <a:spcAft>
                <a:spcPts val="800"/>
              </a:spcAft>
              <a:buNone/>
              <a:defRPr sz="1875">
                <a:latin typeface="+mj-lt"/>
              </a:defRPr>
            </a:lvl1pPr>
            <a:lvl2pPr marL="0" indent="0">
              <a:lnSpc>
                <a:spcPct val="112000"/>
              </a:lnSpc>
              <a:spcBef>
                <a:spcPts val="0"/>
              </a:spcBef>
              <a:buNone/>
              <a:defRPr sz="1500" b="1" i="0" baseline="0">
                <a:latin typeface="Univers Next for HSBC Regular" panose="020B0503030202020203" pitchFamily="34" charset="0"/>
                <a:ea typeface="MHeiPRCforHSBC-Medium" panose="00000500000000000000" pitchFamily="50" charset="-122"/>
              </a:defRPr>
            </a:lvl2pPr>
            <a:lvl3pPr marL="0" indent="0">
              <a:lnSpc>
                <a:spcPct val="112000"/>
              </a:lnSpc>
              <a:spcBef>
                <a:spcPts val="300"/>
              </a:spcBef>
              <a:buNone/>
              <a:defRPr sz="1500">
                <a:solidFill>
                  <a:schemeClr val="tx1"/>
                </a:solidFill>
              </a:defRPr>
            </a:lvl3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p:txBody>
      </p:sp>
      <p:sp>
        <p:nvSpPr>
          <p:cNvPr id="11" name="Picture 1 Placeholder"/>
          <p:cNvSpPr>
            <a:spLocks noGrp="1"/>
          </p:cNvSpPr>
          <p:nvPr>
            <p:ph type="pic" sz="quarter" idx="16"/>
          </p:nvPr>
        </p:nvSpPr>
        <p:spPr>
          <a:xfrm>
            <a:off x="398298" y="1649939"/>
            <a:ext cx="945116" cy="945000"/>
          </a:xfrm>
        </p:spPr>
        <p:txBody>
          <a:bodyPr anchor="ctr"/>
          <a:lstStyle>
            <a:lvl1pPr marL="0" indent="0" algn="ctr">
              <a:buNone/>
              <a:defRPr sz="985"/>
            </a:lvl1pPr>
          </a:lstStyle>
          <a:p>
            <a:r>
              <a:rPr lang="en-GB" dirty="0"/>
              <a:t>Click icon to add picture</a:t>
            </a:r>
            <a:endParaRPr lang="en-GB" dirty="0"/>
          </a:p>
        </p:txBody>
      </p:sp>
      <p:sp>
        <p:nvSpPr>
          <p:cNvPr id="18"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21" name="Slide title"/>
          <p:cNvSpPr>
            <a:spLocks noGrp="1"/>
          </p:cNvSpPr>
          <p:nvPr>
            <p:ph type="title" hasCustomPrompt="1"/>
          </p:nvPr>
        </p:nvSpPr>
        <p:spPr>
          <a:xfrm>
            <a:off x="391547" y="379514"/>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9" name="Notes Placeholder"/>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6" name="Disclaimer Text Placeholder"/>
          <p:cNvSpPr>
            <a:spLocks noGrp="1"/>
          </p:cNvSpPr>
          <p:nvPr>
            <p:ph type="body" sz="quarter" idx="12"/>
          </p:nvPr>
        </p:nvSpPr>
        <p:spPr>
          <a:xfrm>
            <a:off x="391466" y="1640088"/>
            <a:ext cx="11408891" cy="4455912"/>
          </a:xfrm>
        </p:spPr>
        <p:txBody>
          <a:bodyPr numCol="2" spcCol="360000">
            <a:normAutofit/>
          </a:bodyPr>
          <a:lstStyle>
            <a:lvl1pPr marL="0" indent="0">
              <a:buNone/>
              <a:defRPr sz="1000"/>
            </a:lvl1pPr>
          </a:lstStyle>
          <a:p>
            <a:pPr lvl="0"/>
            <a:endParaRPr lang="en-US" dirty="0"/>
          </a:p>
        </p:txBody>
      </p:sp>
      <p:sp>
        <p:nvSpPr>
          <p:cNvPr id="10"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8" name="Slide title"/>
          <p:cNvSpPr>
            <a:spLocks noGrp="1"/>
          </p:cNvSpPr>
          <p:nvPr>
            <p:ph type="title" hasCustomPrompt="1"/>
          </p:nvPr>
        </p:nvSpPr>
        <p:spPr>
          <a:xfrm>
            <a:off x="391547" y="391420"/>
            <a:ext cx="11408892" cy="281486"/>
          </a:xfrm>
        </p:spPr>
        <p:txBody>
          <a:bodyPr/>
          <a:lstStyle>
            <a:lvl1pPr>
              <a:defRPr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Graphic"/>
          <p:cNvPicPr>
            <a:picLocks noChangeAspect="1"/>
          </p:cNvPicPr>
          <p:nvPr userDrawn="1"/>
        </p:nvPicPr>
        <p:blipFill>
          <a:blip r:embed="rId2"/>
          <a:srcRect/>
          <a:stretch>
            <a:fillRect/>
          </a:stretch>
        </p:blipFill>
        <p:spPr>
          <a:xfrm>
            <a:off x="0" y="419"/>
            <a:ext cx="12191999" cy="6857163"/>
          </a:xfrm>
          <a:prstGeom prst="rect">
            <a:avLst/>
          </a:prstGeom>
        </p:spPr>
      </p:pic>
      <p:sp>
        <p:nvSpPr>
          <p:cNvPr id="7" name="Mask"/>
          <p:cNvSpPr/>
          <p:nvPr userDrawn="1"/>
        </p:nvSpPr>
        <p:spPr>
          <a:xfrm flipH="1">
            <a:off x="0" y="0"/>
            <a:ext cx="12191999" cy="6858000"/>
          </a:xfrm>
          <a:custGeom>
            <a:avLst/>
            <a:gdLst>
              <a:gd name="connsiteX0" fmla="*/ 0 w 13003212"/>
              <a:gd name="connsiteY0" fmla="*/ 0 h 7315200"/>
              <a:gd name="connsiteX1" fmla="*/ 13003212 w 13003212"/>
              <a:gd name="connsiteY1" fmla="*/ 0 h 7315200"/>
              <a:gd name="connsiteX2" fmla="*/ 13003212 w 13003212"/>
              <a:gd name="connsiteY2" fmla="*/ 7315200 h 7315200"/>
              <a:gd name="connsiteX3" fmla="*/ 0 w 13003212"/>
              <a:gd name="connsiteY3" fmla="*/ 7315200 h 7315200"/>
              <a:gd name="connsiteX4" fmla="*/ 0 w 13003212"/>
              <a:gd name="connsiteY4" fmla="*/ 6820623 h 7315200"/>
              <a:gd name="connsiteX5" fmla="*/ 4538706 w 13003212"/>
              <a:gd name="connsiteY5" fmla="*/ 6820623 h 7315200"/>
              <a:gd name="connsiteX6" fmla="*/ 7698152 w 13003212"/>
              <a:gd name="connsiteY6" fmla="*/ 3660317 h 7315200"/>
              <a:gd name="connsiteX7" fmla="*/ 4538706 w 13003212"/>
              <a:gd name="connsiteY7" fmla="*/ 492617 h 7315200"/>
              <a:gd name="connsiteX8" fmla="*/ 0 w 13003212"/>
              <a:gd name="connsiteY8" fmla="*/ 492617 h 73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03212" h="7315200">
                <a:moveTo>
                  <a:pt x="0" y="0"/>
                </a:moveTo>
                <a:lnTo>
                  <a:pt x="13003212" y="0"/>
                </a:lnTo>
                <a:lnTo>
                  <a:pt x="13003212" y="7315200"/>
                </a:lnTo>
                <a:lnTo>
                  <a:pt x="0" y="7315200"/>
                </a:lnTo>
                <a:lnTo>
                  <a:pt x="0" y="6820623"/>
                </a:lnTo>
                <a:lnTo>
                  <a:pt x="4538706" y="6820623"/>
                </a:lnTo>
                <a:lnTo>
                  <a:pt x="7698152" y="3660317"/>
                </a:lnTo>
                <a:lnTo>
                  <a:pt x="4538706" y="492617"/>
                </a:lnTo>
                <a:lnTo>
                  <a:pt x="0" y="4926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725" tIns="42863" rIns="85725" bIns="42863" numCol="1" spcCol="0" rtlCol="0" fromWordArt="0" anchor="ctr" anchorCtr="0" forceAA="0" compatLnSpc="1">
            <a:noAutofit/>
          </a:bodyPr>
          <a:lstStyle/>
          <a:p>
            <a:pPr algn="ctr"/>
            <a:endParaRPr lang="en-US" sz="1690" dirty="0"/>
          </a:p>
        </p:txBody>
      </p:sp>
      <p:pic>
        <p:nvPicPr>
          <p:cNvPr id="9" name="HSBC logo"/>
          <p:cNvPicPr>
            <a:picLocks noChangeAspect="1"/>
          </p:cNvPicPr>
          <p:nvPr userDrawn="1"/>
        </p:nvPicPr>
        <p:blipFill>
          <a:blip r:embed="rId3" cstate="print"/>
          <a:srcRect/>
          <a:stretch>
            <a:fillRect/>
          </a:stretch>
        </p:blipFill>
        <p:spPr>
          <a:xfrm>
            <a:off x="0" y="5727375"/>
            <a:ext cx="1995663" cy="1111771"/>
          </a:xfrm>
          <a:prstGeom prst="rect">
            <a:avLst/>
          </a:prstGeom>
        </p:spPr>
      </p:pic>
      <p:sp>
        <p:nvSpPr>
          <p:cNvPr id="4" name="Section Detail"/>
          <p:cNvSpPr txBox="1"/>
          <p:nvPr userDrawn="1"/>
        </p:nvSpPr>
        <p:spPr>
          <a:xfrm>
            <a:off x="391466" y="2445927"/>
            <a:ext cx="4453481" cy="959942"/>
          </a:xfrm>
          <a:prstGeom prst="rect">
            <a:avLst/>
          </a:prstGeom>
        </p:spPr>
        <p:txBody>
          <a:bodyPr vert="horz" lIns="0" tIns="0" rIns="0" bIns="0" rtlCol="0" anchor="b" anchorCtr="0"/>
          <a:lstStyle>
            <a:defPPr>
              <a:defRPr lang="en-US"/>
            </a:defPPr>
            <a:lvl1pPr marL="0" algn="r" defTabSz="975360" rtl="0" eaLnBrk="1" latinLnBrk="0" hangingPunct="1">
              <a:defRPr sz="1200" kern="1200">
                <a:solidFill>
                  <a:schemeClr val="tx1"/>
                </a:solidFill>
                <a:latin typeface="+mn-lt"/>
                <a:ea typeface="+mn-ea"/>
                <a:cs typeface="+mn-cs"/>
              </a:defRPr>
            </a:lvl1pPr>
            <a:lvl2pPr marL="487680" algn="l" defTabSz="975360" rtl="0" eaLnBrk="1" latinLnBrk="0" hangingPunct="1">
              <a:defRPr sz="1920" kern="1200">
                <a:solidFill>
                  <a:schemeClr val="tx1"/>
                </a:solidFill>
                <a:latin typeface="+mn-lt"/>
                <a:ea typeface="+mn-ea"/>
                <a:cs typeface="+mn-cs"/>
              </a:defRPr>
            </a:lvl2pPr>
            <a:lvl3pPr marL="975360" algn="l" defTabSz="975360" rtl="0" eaLnBrk="1" latinLnBrk="0" hangingPunct="1">
              <a:defRPr sz="1920" kern="1200">
                <a:solidFill>
                  <a:schemeClr val="tx1"/>
                </a:solidFill>
                <a:latin typeface="+mn-lt"/>
                <a:ea typeface="+mn-ea"/>
                <a:cs typeface="+mn-cs"/>
              </a:defRPr>
            </a:lvl3pPr>
            <a:lvl4pPr marL="1463040" algn="l" defTabSz="975360" rtl="0" eaLnBrk="1" latinLnBrk="0" hangingPunct="1">
              <a:defRPr sz="1920" kern="1200">
                <a:solidFill>
                  <a:schemeClr val="tx1"/>
                </a:solidFill>
                <a:latin typeface="+mn-lt"/>
                <a:ea typeface="+mn-ea"/>
                <a:cs typeface="+mn-cs"/>
              </a:defRPr>
            </a:lvl4pPr>
            <a:lvl5pPr marL="1950720" algn="l" defTabSz="975360" rtl="0" eaLnBrk="1" latinLnBrk="0" hangingPunct="1">
              <a:defRPr sz="1920" kern="1200">
                <a:solidFill>
                  <a:schemeClr val="tx1"/>
                </a:solidFill>
                <a:latin typeface="+mn-lt"/>
                <a:ea typeface="+mn-ea"/>
                <a:cs typeface="+mn-cs"/>
              </a:defRPr>
            </a:lvl5pPr>
            <a:lvl6pPr marL="2437765" algn="l" defTabSz="975360" rtl="0" eaLnBrk="1" latinLnBrk="0" hangingPunct="1">
              <a:defRPr sz="1920" kern="1200">
                <a:solidFill>
                  <a:schemeClr val="tx1"/>
                </a:solidFill>
                <a:latin typeface="+mn-lt"/>
                <a:ea typeface="+mn-ea"/>
                <a:cs typeface="+mn-cs"/>
              </a:defRPr>
            </a:lvl6pPr>
            <a:lvl7pPr marL="2925445" algn="l" defTabSz="975360" rtl="0" eaLnBrk="1" latinLnBrk="0" hangingPunct="1">
              <a:defRPr sz="1920" kern="1200">
                <a:solidFill>
                  <a:schemeClr val="tx1"/>
                </a:solidFill>
                <a:latin typeface="+mn-lt"/>
                <a:ea typeface="+mn-ea"/>
                <a:cs typeface="+mn-cs"/>
              </a:defRPr>
            </a:lvl7pPr>
            <a:lvl8pPr marL="3413125" algn="l" defTabSz="975360" rtl="0" eaLnBrk="1" latinLnBrk="0" hangingPunct="1">
              <a:defRPr sz="1920" kern="1200">
                <a:solidFill>
                  <a:schemeClr val="tx1"/>
                </a:solidFill>
                <a:latin typeface="+mn-lt"/>
                <a:ea typeface="+mn-ea"/>
                <a:cs typeface="+mn-cs"/>
              </a:defRPr>
            </a:lvl8pPr>
            <a:lvl9pPr marL="3900805" algn="l" defTabSz="975360" rtl="0" eaLnBrk="1" latinLnBrk="0" hangingPunct="1">
              <a:defRPr sz="1920" kern="1200">
                <a:solidFill>
                  <a:schemeClr val="tx1"/>
                </a:solidFill>
                <a:latin typeface="+mn-lt"/>
                <a:ea typeface="+mn-ea"/>
                <a:cs typeface="+mn-cs"/>
              </a:defRPr>
            </a:lvl9pPr>
          </a:lstStyle>
          <a:p>
            <a:pPr algn="l"/>
            <a:r>
              <a:rPr lang="en-GB" sz="1315" dirty="0"/>
              <a:t>Que </a:t>
            </a:r>
            <a:r>
              <a:rPr lang="en-GB" sz="1315" dirty="0" err="1"/>
              <a:t>everisque</a:t>
            </a:r>
            <a:r>
              <a:rPr lang="en-GB" sz="1315" dirty="0"/>
              <a:t> </a:t>
            </a:r>
            <a:r>
              <a:rPr lang="en-GB" sz="1315" dirty="0" err="1"/>
              <a:t>iminvendis</a:t>
            </a:r>
            <a:r>
              <a:rPr lang="en-GB" sz="1315" dirty="0"/>
              <a:t> et </a:t>
            </a:r>
            <a:r>
              <a:rPr lang="en-GB" sz="1315" dirty="0" err="1"/>
              <a:t>accusdam</a:t>
            </a:r>
            <a:r>
              <a:rPr lang="en-GB" sz="1315" dirty="0"/>
              <a:t> </a:t>
            </a:r>
            <a:r>
              <a:rPr lang="en-GB" sz="1315" dirty="0" err="1"/>
              <a:t>ipsa</a:t>
            </a:r>
            <a:r>
              <a:rPr lang="en-GB" sz="1315" dirty="0"/>
              <a:t> </a:t>
            </a:r>
            <a:br>
              <a:rPr lang="en-GB" sz="1315" dirty="0"/>
            </a:br>
            <a:r>
              <a:rPr lang="en-GB" sz="1315" dirty="0" err="1"/>
              <a:t>volesto</a:t>
            </a:r>
            <a:r>
              <a:rPr lang="en-GB" sz="1315" dirty="0"/>
              <a:t> </a:t>
            </a:r>
            <a:r>
              <a:rPr lang="en-GB" sz="1315" dirty="0" err="1"/>
              <a:t>tatemod</a:t>
            </a:r>
            <a:r>
              <a:rPr lang="en-GB" sz="1315" dirty="0"/>
              <a:t> </a:t>
            </a:r>
            <a:r>
              <a:rPr lang="en-GB" sz="1315" dirty="0" err="1"/>
              <a:t>ioribus</a:t>
            </a:r>
            <a:r>
              <a:rPr lang="en-GB" sz="1315" dirty="0"/>
              <a:t> et </a:t>
            </a:r>
            <a:r>
              <a:rPr lang="en-GB" sz="1315" dirty="0" err="1"/>
              <a:t>eum</a:t>
            </a:r>
            <a:r>
              <a:rPr lang="en-GB" sz="1315" dirty="0"/>
              <a:t> qui </a:t>
            </a:r>
            <a:r>
              <a:rPr lang="en-GB" sz="1315" dirty="0" err="1"/>
              <a:t>resti</a:t>
            </a:r>
            <a:r>
              <a:rPr lang="en-GB" sz="1315" dirty="0"/>
              <a:t> </a:t>
            </a:r>
            <a:r>
              <a:rPr lang="en-GB" sz="1315" dirty="0" err="1"/>
              <a:t>aute</a:t>
            </a:r>
            <a:r>
              <a:rPr lang="en-GB" sz="1315" dirty="0"/>
              <a:t> </a:t>
            </a:r>
            <a:br>
              <a:rPr lang="en-GB" sz="1315" dirty="0"/>
            </a:br>
            <a:r>
              <a:rPr lang="en-GB" sz="1315" dirty="0" err="1"/>
              <a:t>volupta</a:t>
            </a:r>
            <a:r>
              <a:rPr lang="en-GB" sz="1315" dirty="0"/>
              <a:t> cum </a:t>
            </a:r>
            <a:r>
              <a:rPr lang="en-GB" sz="1315" dirty="0" err="1"/>
              <a:t>apit</a:t>
            </a:r>
            <a:r>
              <a:rPr lang="en-GB" sz="1315" dirty="0"/>
              <a:t> </a:t>
            </a:r>
            <a:r>
              <a:rPr lang="en-GB" sz="1315" dirty="0" err="1"/>
              <a:t>quatisquunt</a:t>
            </a:r>
            <a:r>
              <a:rPr lang="en-GB" sz="1315" dirty="0"/>
              <a:t> quate </a:t>
            </a:r>
            <a:r>
              <a:rPr lang="en-GB" sz="1315" dirty="0" err="1"/>
              <a:t>volorepel</a:t>
            </a:r>
            <a:r>
              <a:rPr lang="en-GB" sz="1315" dirty="0"/>
              <a:t> is </a:t>
            </a:r>
            <a:br>
              <a:rPr lang="en-GB" sz="1315" dirty="0"/>
            </a:br>
            <a:r>
              <a:rPr lang="en-GB" sz="1315" dirty="0" err="1"/>
              <a:t>incium</a:t>
            </a:r>
            <a:r>
              <a:rPr lang="en-GB" sz="1315" dirty="0"/>
              <a:t> </a:t>
            </a:r>
            <a:r>
              <a:rPr lang="en-GB" sz="1315" dirty="0" err="1"/>
              <a:t>assi</a:t>
            </a:r>
            <a:r>
              <a:rPr lang="en-GB" sz="1315" dirty="0"/>
              <a:t> </a:t>
            </a:r>
            <a:r>
              <a:rPr lang="en-GB" sz="1315" dirty="0" err="1"/>
              <a:t>ilibere</a:t>
            </a:r>
            <a:r>
              <a:rPr lang="en-GB" sz="1315" dirty="0"/>
              <a:t> </a:t>
            </a:r>
            <a:r>
              <a:rPr lang="en-GB" sz="1315" dirty="0" err="1"/>
              <a:t>ssitat</a:t>
            </a:r>
            <a:r>
              <a:rPr lang="en-GB" sz="1315" dirty="0"/>
              <a:t>.</a:t>
            </a:r>
            <a:endParaRPr lang="en-GB" sz="1315" dirty="0"/>
          </a:p>
        </p:txBody>
      </p:sp>
      <p:sp>
        <p:nvSpPr>
          <p:cNvPr id="5" name="Section Title"/>
          <p:cNvSpPr txBox="1"/>
          <p:nvPr userDrawn="1"/>
        </p:nvSpPr>
        <p:spPr>
          <a:xfrm>
            <a:off x="395932" y="1282769"/>
            <a:ext cx="10024798" cy="1350951"/>
          </a:xfrm>
          <a:prstGeom prst="rect">
            <a:avLst/>
          </a:prstGeom>
        </p:spPr>
        <p:txBody>
          <a:bodyPr lIns="0" tIns="0" rIns="0" bIns="0"/>
          <a:lstStyle>
            <a:lvl1pPr marL="0" indent="0" algn="l" defTabSz="975360" rtl="0" eaLnBrk="1" latinLnBrk="0" hangingPunct="1">
              <a:lnSpc>
                <a:spcPct val="100000"/>
              </a:lnSpc>
              <a:spcBef>
                <a:spcPts val="1065"/>
              </a:spcBef>
              <a:buClr>
                <a:srgbClr val="DB0011"/>
              </a:buClr>
              <a:buSzPct val="90000"/>
              <a:buFont typeface="Wingdings" panose="05000000000000000000" pitchFamily="2" charset="2"/>
              <a:buNone/>
              <a:defRPr sz="1400" kern="1200">
                <a:solidFill>
                  <a:srgbClr val="333333"/>
                </a:solidFill>
                <a:latin typeface="+mn-lt"/>
                <a:ea typeface="+mn-ea"/>
                <a:cs typeface="+mn-cs"/>
              </a:defRPr>
            </a:lvl1pPr>
            <a:lvl2pPr marL="273050" indent="-273050" algn="l" defTabSz="975360" rtl="0" eaLnBrk="1" latinLnBrk="0" hangingPunct="1">
              <a:lnSpc>
                <a:spcPct val="100000"/>
              </a:lnSpc>
              <a:spcBef>
                <a:spcPts val="535"/>
              </a:spcBef>
              <a:buClr>
                <a:srgbClr val="DB0011"/>
              </a:buClr>
              <a:buSzPct val="90000"/>
              <a:buFont typeface="Wingdings" panose="05000000000000000000" pitchFamily="2" charset="2"/>
              <a:buChar char=""/>
              <a:defRPr sz="1400" kern="1200">
                <a:solidFill>
                  <a:srgbClr val="333333"/>
                </a:solidFill>
                <a:latin typeface="+mn-lt"/>
                <a:ea typeface="+mn-ea"/>
                <a:cs typeface="+mn-cs"/>
              </a:defRPr>
            </a:lvl2pPr>
            <a:lvl3pPr marL="546100" indent="-273050"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tabLst>
                <a:tab pos="379095" algn="l"/>
                <a:tab pos="1240790" algn="l"/>
              </a:tabLst>
              <a:defRPr sz="1400" kern="1200">
                <a:solidFill>
                  <a:srgbClr val="333333"/>
                </a:solidFill>
                <a:latin typeface="+mn-lt"/>
                <a:ea typeface="+mn-ea"/>
                <a:cs typeface="+mn-cs"/>
              </a:defRPr>
            </a:lvl3pPr>
            <a:lvl4pPr marL="802005" indent="-255905"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defRPr sz="1400" kern="1200">
                <a:solidFill>
                  <a:srgbClr val="333333"/>
                </a:solidFill>
                <a:latin typeface="+mn-lt"/>
                <a:ea typeface="+mn-ea"/>
                <a:cs typeface="+mn-cs"/>
              </a:defRPr>
            </a:lvl4pPr>
            <a:lvl5pPr marL="1171575" indent="-273050"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tabLst>
                <a:tab pos="2007870" algn="l"/>
              </a:tabLst>
              <a:defRPr sz="1400" kern="1200">
                <a:solidFill>
                  <a:srgbClr val="333333"/>
                </a:solidFill>
                <a:latin typeface="+mn-lt"/>
                <a:ea typeface="+mn-ea"/>
                <a:cs typeface="+mn-cs"/>
              </a:defRPr>
            </a:lvl5pPr>
            <a:lvl6pPr marL="268160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6pPr>
            <a:lvl7pPr marL="316928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7pPr>
            <a:lvl8pPr marL="365696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8pPr>
            <a:lvl9pPr marL="414464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9pPr>
          </a:lstStyle>
          <a:p>
            <a:r>
              <a:rPr lang="en-GB" sz="5530" dirty="0"/>
              <a:t>Section title</a:t>
            </a:r>
            <a:endParaRPr lang="en-GB" sz="5530"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6" name="Graphic"/>
          <p:cNvPicPr>
            <a:picLocks noChangeAspect="1"/>
          </p:cNvPicPr>
          <p:nvPr userDrawn="1"/>
        </p:nvPicPr>
        <p:blipFill>
          <a:blip r:embed="rId2"/>
          <a:srcRect/>
          <a:stretch>
            <a:fillRect/>
          </a:stretch>
        </p:blipFill>
        <p:spPr>
          <a:xfrm>
            <a:off x="0" y="419"/>
            <a:ext cx="12191999" cy="6857163"/>
          </a:xfrm>
          <a:prstGeom prst="rect">
            <a:avLst/>
          </a:prstGeom>
        </p:spPr>
      </p:pic>
      <p:sp>
        <p:nvSpPr>
          <p:cNvPr id="7" name="Mask"/>
          <p:cNvSpPr/>
          <p:nvPr userDrawn="1"/>
        </p:nvSpPr>
        <p:spPr>
          <a:xfrm flipH="1">
            <a:off x="0" y="0"/>
            <a:ext cx="12191999" cy="6858000"/>
          </a:xfrm>
          <a:custGeom>
            <a:avLst/>
            <a:gdLst>
              <a:gd name="connsiteX0" fmla="*/ 0 w 13003212"/>
              <a:gd name="connsiteY0" fmla="*/ 0 h 7315200"/>
              <a:gd name="connsiteX1" fmla="*/ 13003212 w 13003212"/>
              <a:gd name="connsiteY1" fmla="*/ 0 h 7315200"/>
              <a:gd name="connsiteX2" fmla="*/ 13003212 w 13003212"/>
              <a:gd name="connsiteY2" fmla="*/ 7315200 h 7315200"/>
              <a:gd name="connsiteX3" fmla="*/ 0 w 13003212"/>
              <a:gd name="connsiteY3" fmla="*/ 7315200 h 7315200"/>
              <a:gd name="connsiteX4" fmla="*/ 0 w 13003212"/>
              <a:gd name="connsiteY4" fmla="*/ 6820623 h 7315200"/>
              <a:gd name="connsiteX5" fmla="*/ 4538706 w 13003212"/>
              <a:gd name="connsiteY5" fmla="*/ 6820623 h 7315200"/>
              <a:gd name="connsiteX6" fmla="*/ 7698152 w 13003212"/>
              <a:gd name="connsiteY6" fmla="*/ 3660317 h 7315200"/>
              <a:gd name="connsiteX7" fmla="*/ 4538706 w 13003212"/>
              <a:gd name="connsiteY7" fmla="*/ 492617 h 7315200"/>
              <a:gd name="connsiteX8" fmla="*/ 0 w 13003212"/>
              <a:gd name="connsiteY8" fmla="*/ 492617 h 73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03212" h="7315200">
                <a:moveTo>
                  <a:pt x="0" y="0"/>
                </a:moveTo>
                <a:lnTo>
                  <a:pt x="13003212" y="0"/>
                </a:lnTo>
                <a:lnTo>
                  <a:pt x="13003212" y="7315200"/>
                </a:lnTo>
                <a:lnTo>
                  <a:pt x="0" y="7315200"/>
                </a:lnTo>
                <a:lnTo>
                  <a:pt x="0" y="6820623"/>
                </a:lnTo>
                <a:lnTo>
                  <a:pt x="4538706" y="6820623"/>
                </a:lnTo>
                <a:lnTo>
                  <a:pt x="7698152" y="3660317"/>
                </a:lnTo>
                <a:lnTo>
                  <a:pt x="4538706" y="492617"/>
                </a:lnTo>
                <a:lnTo>
                  <a:pt x="0" y="4926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725" tIns="42863" rIns="85725" bIns="42863" numCol="1" spcCol="0" rtlCol="0" fromWordArt="0" anchor="ctr" anchorCtr="0" forceAA="0" compatLnSpc="1">
            <a:noAutofit/>
          </a:bodyPr>
          <a:lstStyle/>
          <a:p>
            <a:pPr algn="ctr"/>
            <a:endParaRPr lang="en-US" sz="1690" dirty="0" err="1"/>
          </a:p>
        </p:txBody>
      </p:sp>
      <p:pic>
        <p:nvPicPr>
          <p:cNvPr id="9" name="HSBC logo"/>
          <p:cNvPicPr>
            <a:picLocks noChangeAspect="1"/>
          </p:cNvPicPr>
          <p:nvPr userDrawn="1"/>
        </p:nvPicPr>
        <p:blipFill>
          <a:blip r:embed="rId3" cstate="print"/>
          <a:srcRect/>
          <a:stretch>
            <a:fillRect/>
          </a:stretch>
        </p:blipFill>
        <p:spPr>
          <a:xfrm>
            <a:off x="0" y="5727375"/>
            <a:ext cx="1995663" cy="1111771"/>
          </a:xfrm>
          <a:prstGeom prst="rect">
            <a:avLst/>
          </a:prstGeom>
        </p:spPr>
      </p:pic>
      <p:sp>
        <p:nvSpPr>
          <p:cNvPr id="4" name="Section Detail"/>
          <p:cNvSpPr txBox="1"/>
          <p:nvPr userDrawn="1"/>
        </p:nvSpPr>
        <p:spPr>
          <a:xfrm>
            <a:off x="391466" y="2445927"/>
            <a:ext cx="4453481" cy="959942"/>
          </a:xfrm>
          <a:prstGeom prst="rect">
            <a:avLst/>
          </a:prstGeom>
        </p:spPr>
        <p:txBody>
          <a:bodyPr vert="horz" lIns="0" tIns="0" rIns="0" bIns="0" rtlCol="0" anchor="b" anchorCtr="0"/>
          <a:lstStyle>
            <a:defPPr>
              <a:defRPr lang="en-US"/>
            </a:defPPr>
            <a:lvl1pPr marL="0" algn="r" defTabSz="975360" rtl="0" eaLnBrk="1" latinLnBrk="0" hangingPunct="1">
              <a:defRPr sz="1200" kern="1200">
                <a:solidFill>
                  <a:schemeClr val="tx1"/>
                </a:solidFill>
                <a:latin typeface="+mn-lt"/>
                <a:ea typeface="+mn-ea"/>
                <a:cs typeface="+mn-cs"/>
              </a:defRPr>
            </a:lvl1pPr>
            <a:lvl2pPr marL="487680" algn="l" defTabSz="975360" rtl="0" eaLnBrk="1" latinLnBrk="0" hangingPunct="1">
              <a:defRPr sz="1920" kern="1200">
                <a:solidFill>
                  <a:schemeClr val="tx1"/>
                </a:solidFill>
                <a:latin typeface="+mn-lt"/>
                <a:ea typeface="+mn-ea"/>
                <a:cs typeface="+mn-cs"/>
              </a:defRPr>
            </a:lvl2pPr>
            <a:lvl3pPr marL="975360" algn="l" defTabSz="975360" rtl="0" eaLnBrk="1" latinLnBrk="0" hangingPunct="1">
              <a:defRPr sz="1920" kern="1200">
                <a:solidFill>
                  <a:schemeClr val="tx1"/>
                </a:solidFill>
                <a:latin typeface="+mn-lt"/>
                <a:ea typeface="+mn-ea"/>
                <a:cs typeface="+mn-cs"/>
              </a:defRPr>
            </a:lvl3pPr>
            <a:lvl4pPr marL="1463040" algn="l" defTabSz="975360" rtl="0" eaLnBrk="1" latinLnBrk="0" hangingPunct="1">
              <a:defRPr sz="1920" kern="1200">
                <a:solidFill>
                  <a:schemeClr val="tx1"/>
                </a:solidFill>
                <a:latin typeface="+mn-lt"/>
                <a:ea typeface="+mn-ea"/>
                <a:cs typeface="+mn-cs"/>
              </a:defRPr>
            </a:lvl4pPr>
            <a:lvl5pPr marL="1950720" algn="l" defTabSz="975360" rtl="0" eaLnBrk="1" latinLnBrk="0" hangingPunct="1">
              <a:defRPr sz="1920" kern="1200">
                <a:solidFill>
                  <a:schemeClr val="tx1"/>
                </a:solidFill>
                <a:latin typeface="+mn-lt"/>
                <a:ea typeface="+mn-ea"/>
                <a:cs typeface="+mn-cs"/>
              </a:defRPr>
            </a:lvl5pPr>
            <a:lvl6pPr marL="2437765" algn="l" defTabSz="975360" rtl="0" eaLnBrk="1" latinLnBrk="0" hangingPunct="1">
              <a:defRPr sz="1920" kern="1200">
                <a:solidFill>
                  <a:schemeClr val="tx1"/>
                </a:solidFill>
                <a:latin typeface="+mn-lt"/>
                <a:ea typeface="+mn-ea"/>
                <a:cs typeface="+mn-cs"/>
              </a:defRPr>
            </a:lvl6pPr>
            <a:lvl7pPr marL="2925445" algn="l" defTabSz="975360" rtl="0" eaLnBrk="1" latinLnBrk="0" hangingPunct="1">
              <a:defRPr sz="1920" kern="1200">
                <a:solidFill>
                  <a:schemeClr val="tx1"/>
                </a:solidFill>
                <a:latin typeface="+mn-lt"/>
                <a:ea typeface="+mn-ea"/>
                <a:cs typeface="+mn-cs"/>
              </a:defRPr>
            </a:lvl7pPr>
            <a:lvl8pPr marL="3413125" algn="l" defTabSz="975360" rtl="0" eaLnBrk="1" latinLnBrk="0" hangingPunct="1">
              <a:defRPr sz="1920" kern="1200">
                <a:solidFill>
                  <a:schemeClr val="tx1"/>
                </a:solidFill>
                <a:latin typeface="+mn-lt"/>
                <a:ea typeface="+mn-ea"/>
                <a:cs typeface="+mn-cs"/>
              </a:defRPr>
            </a:lvl8pPr>
            <a:lvl9pPr marL="3900805" algn="l" defTabSz="975360" rtl="0" eaLnBrk="1" latinLnBrk="0" hangingPunct="1">
              <a:defRPr sz="1920" kern="1200">
                <a:solidFill>
                  <a:schemeClr val="tx1"/>
                </a:solidFill>
                <a:latin typeface="+mn-lt"/>
                <a:ea typeface="+mn-ea"/>
                <a:cs typeface="+mn-cs"/>
              </a:defRPr>
            </a:lvl9pPr>
          </a:lstStyle>
          <a:p>
            <a:pPr algn="l"/>
            <a:r>
              <a:rPr lang="en-GB" sz="1315" dirty="0"/>
              <a:t>Que </a:t>
            </a:r>
            <a:r>
              <a:rPr lang="en-GB" sz="1315" dirty="0" err="1"/>
              <a:t>everisque</a:t>
            </a:r>
            <a:r>
              <a:rPr lang="en-GB" sz="1315" dirty="0"/>
              <a:t> </a:t>
            </a:r>
            <a:r>
              <a:rPr lang="en-GB" sz="1315" dirty="0" err="1"/>
              <a:t>iminvendis</a:t>
            </a:r>
            <a:r>
              <a:rPr lang="en-GB" sz="1315" dirty="0"/>
              <a:t> et </a:t>
            </a:r>
            <a:r>
              <a:rPr lang="en-GB" sz="1315" dirty="0" err="1"/>
              <a:t>accusdam</a:t>
            </a:r>
            <a:r>
              <a:rPr lang="en-GB" sz="1315" dirty="0"/>
              <a:t> </a:t>
            </a:r>
            <a:r>
              <a:rPr lang="en-GB" sz="1315" dirty="0" err="1"/>
              <a:t>ipsa</a:t>
            </a:r>
            <a:r>
              <a:rPr lang="en-GB" sz="1315" dirty="0"/>
              <a:t> </a:t>
            </a:r>
            <a:br>
              <a:rPr lang="en-GB" sz="1315" dirty="0"/>
            </a:br>
            <a:r>
              <a:rPr lang="en-GB" sz="1315" dirty="0" err="1"/>
              <a:t>volesto</a:t>
            </a:r>
            <a:r>
              <a:rPr lang="en-GB" sz="1315" dirty="0"/>
              <a:t> </a:t>
            </a:r>
            <a:r>
              <a:rPr lang="en-GB" sz="1315" dirty="0" err="1"/>
              <a:t>tatemod</a:t>
            </a:r>
            <a:r>
              <a:rPr lang="en-GB" sz="1315" dirty="0"/>
              <a:t> </a:t>
            </a:r>
            <a:r>
              <a:rPr lang="en-GB" sz="1315" dirty="0" err="1"/>
              <a:t>ioribus</a:t>
            </a:r>
            <a:r>
              <a:rPr lang="en-GB" sz="1315" dirty="0"/>
              <a:t> et </a:t>
            </a:r>
            <a:r>
              <a:rPr lang="en-GB" sz="1315" dirty="0" err="1"/>
              <a:t>eum</a:t>
            </a:r>
            <a:r>
              <a:rPr lang="en-GB" sz="1315" dirty="0"/>
              <a:t> qui </a:t>
            </a:r>
            <a:r>
              <a:rPr lang="en-GB" sz="1315" dirty="0" err="1"/>
              <a:t>resti</a:t>
            </a:r>
            <a:r>
              <a:rPr lang="en-GB" sz="1315" dirty="0"/>
              <a:t> </a:t>
            </a:r>
            <a:r>
              <a:rPr lang="en-GB" sz="1315" dirty="0" err="1"/>
              <a:t>aute</a:t>
            </a:r>
            <a:r>
              <a:rPr lang="en-GB" sz="1315" dirty="0"/>
              <a:t> </a:t>
            </a:r>
            <a:br>
              <a:rPr lang="en-GB" sz="1315" dirty="0"/>
            </a:br>
            <a:r>
              <a:rPr lang="en-GB" sz="1315" dirty="0" err="1"/>
              <a:t>volupta</a:t>
            </a:r>
            <a:r>
              <a:rPr lang="en-GB" sz="1315" dirty="0"/>
              <a:t> cum </a:t>
            </a:r>
            <a:r>
              <a:rPr lang="en-GB" sz="1315" dirty="0" err="1"/>
              <a:t>apit</a:t>
            </a:r>
            <a:r>
              <a:rPr lang="en-GB" sz="1315" dirty="0"/>
              <a:t> </a:t>
            </a:r>
            <a:r>
              <a:rPr lang="en-GB" sz="1315" dirty="0" err="1"/>
              <a:t>quatisquunt</a:t>
            </a:r>
            <a:r>
              <a:rPr lang="en-GB" sz="1315" dirty="0"/>
              <a:t> quate </a:t>
            </a:r>
            <a:r>
              <a:rPr lang="en-GB" sz="1315" dirty="0" err="1"/>
              <a:t>volorepel</a:t>
            </a:r>
            <a:r>
              <a:rPr lang="en-GB" sz="1315" dirty="0"/>
              <a:t> is </a:t>
            </a:r>
            <a:br>
              <a:rPr lang="en-GB" sz="1315" dirty="0"/>
            </a:br>
            <a:r>
              <a:rPr lang="en-GB" sz="1315" dirty="0" err="1"/>
              <a:t>incium</a:t>
            </a:r>
            <a:r>
              <a:rPr lang="en-GB" sz="1315" dirty="0"/>
              <a:t> </a:t>
            </a:r>
            <a:r>
              <a:rPr lang="en-GB" sz="1315" dirty="0" err="1"/>
              <a:t>assi</a:t>
            </a:r>
            <a:r>
              <a:rPr lang="en-GB" sz="1315" dirty="0"/>
              <a:t> </a:t>
            </a:r>
            <a:r>
              <a:rPr lang="en-GB" sz="1315" dirty="0" err="1"/>
              <a:t>ilibere</a:t>
            </a:r>
            <a:r>
              <a:rPr lang="en-GB" sz="1315" dirty="0"/>
              <a:t> </a:t>
            </a:r>
            <a:r>
              <a:rPr lang="en-GB" sz="1315" dirty="0" err="1"/>
              <a:t>ssitat</a:t>
            </a:r>
            <a:r>
              <a:rPr lang="en-GB" sz="1315" dirty="0"/>
              <a:t>.</a:t>
            </a:r>
            <a:endParaRPr lang="en-GB" sz="1315" dirty="0"/>
          </a:p>
        </p:txBody>
      </p:sp>
      <p:sp>
        <p:nvSpPr>
          <p:cNvPr id="5" name="Section Title"/>
          <p:cNvSpPr txBox="1"/>
          <p:nvPr userDrawn="1"/>
        </p:nvSpPr>
        <p:spPr>
          <a:xfrm>
            <a:off x="395932" y="1282769"/>
            <a:ext cx="10024798" cy="959942"/>
          </a:xfrm>
          <a:prstGeom prst="rect">
            <a:avLst/>
          </a:prstGeom>
        </p:spPr>
        <p:txBody>
          <a:bodyPr lIns="0" tIns="0" rIns="0" bIns="0" anchor="b"/>
          <a:lstStyle>
            <a:lvl1pPr marL="0" indent="0" algn="l" defTabSz="975360" rtl="0" eaLnBrk="1" latinLnBrk="0" hangingPunct="1">
              <a:lnSpc>
                <a:spcPct val="100000"/>
              </a:lnSpc>
              <a:spcBef>
                <a:spcPts val="1065"/>
              </a:spcBef>
              <a:buClr>
                <a:srgbClr val="DB0011"/>
              </a:buClr>
              <a:buSzPct val="90000"/>
              <a:buFont typeface="Wingdings" panose="05000000000000000000" pitchFamily="2" charset="2"/>
              <a:buNone/>
              <a:defRPr sz="1400" kern="1200">
                <a:solidFill>
                  <a:srgbClr val="333333"/>
                </a:solidFill>
                <a:latin typeface="+mn-lt"/>
                <a:ea typeface="+mn-ea"/>
                <a:cs typeface="+mn-cs"/>
              </a:defRPr>
            </a:lvl1pPr>
            <a:lvl2pPr marL="273050" indent="-273050" algn="l" defTabSz="975360" rtl="0" eaLnBrk="1" latinLnBrk="0" hangingPunct="1">
              <a:lnSpc>
                <a:spcPct val="100000"/>
              </a:lnSpc>
              <a:spcBef>
                <a:spcPts val="535"/>
              </a:spcBef>
              <a:buClr>
                <a:srgbClr val="DB0011"/>
              </a:buClr>
              <a:buSzPct val="90000"/>
              <a:buFont typeface="Wingdings" panose="05000000000000000000" pitchFamily="2" charset="2"/>
              <a:buChar char=""/>
              <a:defRPr sz="1400" kern="1200">
                <a:solidFill>
                  <a:srgbClr val="333333"/>
                </a:solidFill>
                <a:latin typeface="+mn-lt"/>
                <a:ea typeface="+mn-ea"/>
                <a:cs typeface="+mn-cs"/>
              </a:defRPr>
            </a:lvl2pPr>
            <a:lvl3pPr marL="546100" indent="-273050"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tabLst>
                <a:tab pos="379095" algn="l"/>
                <a:tab pos="1240790" algn="l"/>
              </a:tabLst>
              <a:defRPr sz="1400" kern="1200">
                <a:solidFill>
                  <a:srgbClr val="333333"/>
                </a:solidFill>
                <a:latin typeface="+mn-lt"/>
                <a:ea typeface="+mn-ea"/>
                <a:cs typeface="+mn-cs"/>
              </a:defRPr>
            </a:lvl3pPr>
            <a:lvl4pPr marL="802005" indent="-255905"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defRPr sz="1400" kern="1200">
                <a:solidFill>
                  <a:srgbClr val="333333"/>
                </a:solidFill>
                <a:latin typeface="+mn-lt"/>
                <a:ea typeface="+mn-ea"/>
                <a:cs typeface="+mn-cs"/>
              </a:defRPr>
            </a:lvl4pPr>
            <a:lvl5pPr marL="1171575" indent="-273050" algn="l" defTabSz="975360" rtl="0" eaLnBrk="1" latinLnBrk="0" hangingPunct="1">
              <a:lnSpc>
                <a:spcPct val="100000"/>
              </a:lnSpc>
              <a:spcBef>
                <a:spcPts val="535"/>
              </a:spcBef>
              <a:buClr>
                <a:srgbClr val="DB0011"/>
              </a:buClr>
              <a:buSzPct val="100000"/>
              <a:buFont typeface="Univers Next for HSBC Light" panose="020B0403030202020203" pitchFamily="34" charset="0"/>
              <a:buChar char="–"/>
              <a:tabLst>
                <a:tab pos="2007870" algn="l"/>
              </a:tabLst>
              <a:defRPr sz="1400" kern="1200">
                <a:solidFill>
                  <a:srgbClr val="333333"/>
                </a:solidFill>
                <a:latin typeface="+mn-lt"/>
                <a:ea typeface="+mn-ea"/>
                <a:cs typeface="+mn-cs"/>
              </a:defRPr>
            </a:lvl5pPr>
            <a:lvl6pPr marL="268160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6pPr>
            <a:lvl7pPr marL="316928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7pPr>
            <a:lvl8pPr marL="365696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8pPr>
            <a:lvl9pPr marL="4144645" indent="-243840" algn="l" defTabSz="975360" rtl="0" eaLnBrk="1" latinLnBrk="0" hangingPunct="1">
              <a:lnSpc>
                <a:spcPct val="90000"/>
              </a:lnSpc>
              <a:spcBef>
                <a:spcPts val="535"/>
              </a:spcBef>
              <a:buFont typeface="Arial" panose="020B0604020202020204" pitchFamily="34" charset="0"/>
              <a:buChar char="•"/>
              <a:defRPr sz="1920" kern="1200">
                <a:solidFill>
                  <a:schemeClr val="tx1"/>
                </a:solidFill>
                <a:latin typeface="+mn-lt"/>
                <a:ea typeface="+mn-ea"/>
                <a:cs typeface="+mn-cs"/>
              </a:defRPr>
            </a:lvl9pPr>
          </a:lstStyle>
          <a:p>
            <a:r>
              <a:rPr lang="en-GB" sz="3375" b="0" i="0" baseline="0" dirty="0">
                <a:latin typeface="Univers Next for HSBC Bold" panose="020B0603030202020203" pitchFamily="34" charset="0"/>
                <a:ea typeface="MHeiPRCforHSBC-Heavy" panose="00000500000000000000" pitchFamily="50" charset="-122"/>
              </a:rPr>
              <a:t>Section title</a:t>
            </a:r>
            <a:endParaRPr lang="en-GB" sz="3375" b="0" i="0" baseline="0" dirty="0">
              <a:latin typeface="Univers Next for HSBC Bold" panose="020B0603030202020203" pitchFamily="34" charset="0"/>
              <a:ea typeface="MHeiPRCforHSBC-Heavy" panose="00000500000000000000" pitchFamily="50"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conic Small and Bold Dark">
    <p:bg>
      <p:bgPr>
        <a:solidFill>
          <a:schemeClr val="bg2">
            <a:lumMod val="25000"/>
          </a:schemeClr>
        </a:solidFill>
        <a:effectLst/>
      </p:bgPr>
    </p:bg>
    <p:spTree>
      <p:nvGrpSpPr>
        <p:cNvPr id="1" name=""/>
        <p:cNvGrpSpPr/>
        <p:nvPr/>
      </p:nvGrpSpPr>
      <p:grpSpPr>
        <a:xfrm>
          <a:off x="0" y="0"/>
          <a:ext cx="0" cy="0"/>
          <a:chOff x="0" y="0"/>
          <a:chExt cx="0" cy="0"/>
        </a:xfrm>
      </p:grpSpPr>
      <p:pic>
        <p:nvPicPr>
          <p:cNvPr id="6" name="HSBC logo"/>
          <p:cNvPicPr>
            <a:picLocks noChangeAspect="1"/>
          </p:cNvPicPr>
          <p:nvPr userDrawn="1"/>
        </p:nvPicPr>
        <p:blipFill>
          <a:blip r:embed="rId2" cstate="print"/>
          <a:srcRect/>
          <a:stretch>
            <a:fillRect/>
          </a:stretch>
        </p:blipFill>
        <p:spPr>
          <a:xfrm>
            <a:off x="0" y="5727909"/>
            <a:ext cx="1995663" cy="1111771"/>
          </a:xfrm>
          <a:prstGeom prst="rect">
            <a:avLst/>
          </a:prstGeom>
        </p:spPr>
      </p:pic>
      <p:sp>
        <p:nvSpPr>
          <p:cNvPr id="15" name="Presentation Subtitle"/>
          <p:cNvSpPr>
            <a:spLocks noGrp="1"/>
          </p:cNvSpPr>
          <p:nvPr>
            <p:ph type="subTitle" idx="1" hasCustomPrompt="1"/>
          </p:nvPr>
        </p:nvSpPr>
        <p:spPr>
          <a:xfrm>
            <a:off x="393253" y="1650897"/>
            <a:ext cx="5702746" cy="626108"/>
          </a:xfrm>
        </p:spPr>
        <p:txBody>
          <a:bodyPr anchor="t">
            <a:normAutofit/>
          </a:bodyPr>
          <a:lstStyle>
            <a:lvl1pPr marL="0" indent="0" algn="l">
              <a:buNone/>
              <a:defRPr sz="1500" b="1" baseline="0">
                <a:solidFill>
                  <a:schemeClr val="bg1"/>
                </a:solidFill>
                <a:latin typeface="Univers Next for HSBC Regular" panose="020B0503030202020203" pitchFamily="34" charset="0"/>
                <a:ea typeface="MHeiPRCforHSBC-Light" panose="00000500000000000000" pitchFamily="5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edit subtitle</a:t>
            </a:r>
            <a:endParaRPr lang="en-GB" dirty="0"/>
          </a:p>
        </p:txBody>
      </p:sp>
      <p:sp>
        <p:nvSpPr>
          <p:cNvPr id="7" name="Text Placeholder"/>
          <p:cNvSpPr>
            <a:spLocks noGrp="1"/>
          </p:cNvSpPr>
          <p:nvPr>
            <p:ph type="body" sz="quarter" idx="10" hasCustomPrompt="1"/>
          </p:nvPr>
        </p:nvSpPr>
        <p:spPr>
          <a:xfrm>
            <a:off x="389457" y="4580997"/>
            <a:ext cx="5708696" cy="626108"/>
          </a:xfrm>
        </p:spPr>
        <p:txBody>
          <a:bodyPr anchor="b"/>
          <a:lstStyle>
            <a:lvl1pPr marL="0" indent="0">
              <a:tabLst>
                <a:tab pos="1323975" algn="l"/>
              </a:tabLst>
              <a:defRPr sz="1500" baseline="0">
                <a:solidFill>
                  <a:schemeClr val="bg1"/>
                </a:solidFill>
              </a:defRPr>
            </a:lvl1pPr>
          </a:lstStyle>
          <a:p>
            <a:pPr>
              <a:lnSpc>
                <a:spcPct val="80000"/>
              </a:lnSpc>
            </a:pPr>
            <a:r>
              <a:rPr lang="en-US" dirty="0"/>
              <a:t>Prepared by:	XXXXXXXXXXX</a:t>
            </a:r>
            <a:endParaRPr lang="en-US" dirty="0"/>
          </a:p>
          <a:p>
            <a:pPr>
              <a:lnSpc>
                <a:spcPct val="80000"/>
              </a:lnSpc>
            </a:pPr>
            <a:r>
              <a:rPr lang="en-US" dirty="0"/>
              <a:t>Date:	XX Month XX22</a:t>
            </a:r>
            <a:endParaRPr lang="en-US" dirty="0"/>
          </a:p>
        </p:txBody>
      </p:sp>
      <p:sp>
        <p:nvSpPr>
          <p:cNvPr id="2" name="Presentation Title"/>
          <p:cNvSpPr>
            <a:spLocks noGrp="1"/>
          </p:cNvSpPr>
          <p:nvPr>
            <p:ph type="ctrTitle" hasCustomPrompt="1"/>
          </p:nvPr>
        </p:nvSpPr>
        <p:spPr>
          <a:xfrm>
            <a:off x="390475" y="391500"/>
            <a:ext cx="7764813" cy="820774"/>
          </a:xfrm>
        </p:spPr>
        <p:txBody>
          <a:bodyPr anchor="t" anchorCtr="0"/>
          <a:lstStyle>
            <a:lvl1pPr algn="l">
              <a:lnSpc>
                <a:spcPts val="3655"/>
              </a:lnSpc>
              <a:defRPr sz="3375" b="0" spc="-19" baseline="0">
                <a:solidFill>
                  <a:schemeClr val="bg1"/>
                </a:solidFill>
                <a:latin typeface="Univers Next for HSBC Bold" panose="020B0603030202020203" pitchFamily="34" charset="0"/>
              </a:defRPr>
            </a:lvl1pPr>
          </a:lstStyle>
          <a:p>
            <a:r>
              <a:rPr lang="en-US" dirty="0"/>
              <a:t>Click to edit title</a:t>
            </a:r>
            <a:endParaRPr lang="en-GB"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Thank You">
    <p:spTree>
      <p:nvGrpSpPr>
        <p:cNvPr id="1" name=""/>
        <p:cNvGrpSpPr/>
        <p:nvPr/>
      </p:nvGrpSpPr>
      <p:grpSpPr>
        <a:xfrm>
          <a:off x="0" y="0"/>
          <a:ext cx="0" cy="0"/>
          <a:chOff x="0" y="0"/>
          <a:chExt cx="0" cy="0"/>
        </a:xfrm>
      </p:grpSpPr>
      <p:pic>
        <p:nvPicPr>
          <p:cNvPr id="5"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3" name="Text Placeholder"/>
          <p:cNvSpPr>
            <a:spLocks noGrp="1"/>
          </p:cNvSpPr>
          <p:nvPr>
            <p:ph type="body" sz="quarter" idx="10" hasCustomPrompt="1"/>
          </p:nvPr>
        </p:nvSpPr>
        <p:spPr>
          <a:xfrm>
            <a:off x="391467" y="391418"/>
            <a:ext cx="11409067" cy="5694859"/>
          </a:xfrm>
        </p:spPr>
        <p:txBody>
          <a:bodyPr anchor="ctr"/>
          <a:lstStyle>
            <a:lvl1pPr marL="0" indent="0" algn="ctr">
              <a:lnSpc>
                <a:spcPct val="80000"/>
              </a:lnSpc>
              <a:buNone/>
              <a:defRPr sz="6750" b="0" i="0" spc="-75" baseline="0">
                <a:latin typeface="Univers Next for HSBC Light" panose="020B0403030202020203" pitchFamily="34" charset="0"/>
                <a:ea typeface="MHeiPRCforHSBC-Light" panose="00000500000000000000" pitchFamily="50" charset="-122"/>
              </a:defRPr>
            </a:lvl1pPr>
            <a:lvl2pPr marL="360045" indent="0">
              <a:buNone/>
              <a:defRPr/>
            </a:lvl2pPr>
            <a:lvl3pPr marL="715645" indent="0">
              <a:buNone/>
              <a:defRPr/>
            </a:lvl3pPr>
            <a:lvl4pPr marL="1079500" indent="0">
              <a:buNone/>
              <a:defRPr/>
            </a:lvl4pPr>
            <a:lvl5pPr marL="1435100" indent="0">
              <a:buNone/>
              <a:defRPr/>
            </a:lvl5pPr>
          </a:lstStyle>
          <a:p>
            <a:pPr lvl="0"/>
            <a:r>
              <a:rPr lang="en-US" dirty="0"/>
              <a:t>Click to edit text</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a:xfrm>
            <a:off x="383457" y="1747778"/>
            <a:ext cx="11400555" cy="4429186"/>
          </a:xfrm>
        </p:spPr>
        <p:txBody>
          <a:bodyPr/>
          <a:lstStyle>
            <a:lvl1pPr>
              <a:buSzPct val="90000"/>
              <a:defRPr/>
            </a:lvl1pPr>
            <a:lvl2pPr>
              <a:buSzPct val="100000"/>
              <a:defRPr/>
            </a:lvl2pPr>
            <a:lvl3pPr>
              <a:buSzPct val="90000"/>
              <a:defRPr/>
            </a:lvl3pPr>
            <a:lvl4pPr>
              <a:buSzPct val="90000"/>
              <a:defRPr/>
            </a:lvl4pPr>
            <a:lvl5pPr>
              <a:buSzPct val="9000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dirty="0"/>
          </a:p>
        </p:txBody>
      </p:sp>
      <p:sp>
        <p:nvSpPr>
          <p:cNvPr id="5" name="Footer Placeholder 4"/>
          <p:cNvSpPr>
            <a:spLocks noGrp="1"/>
          </p:cNvSpPr>
          <p:nvPr>
            <p:ph type="ftr" sz="quarter" idx="11"/>
          </p:nvPr>
        </p:nvSpPr>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9065341" y="497148"/>
            <a:ext cx="2718671" cy="300596"/>
          </a:xfrm>
        </p:spPr>
        <p:txBody>
          <a:bodyPr/>
          <a:lstStyle>
            <a:lvl1pPr>
              <a:defRPr sz="1050"/>
            </a:lvl1pPr>
          </a:lstStyle>
          <a:p>
            <a:fld id="{1E899A84-0A7C-4488-B245-0310F52DBB74}" type="slidenum">
              <a:rPr lang="en-GB" smtClean="0">
                <a:solidFill>
                  <a:prstClr val="black"/>
                </a:solidFill>
              </a:rPr>
            </a:fld>
            <a:endParaRPr lang="en-GB" dirty="0">
              <a:solidFill>
                <a:prstClr val="black"/>
              </a:solidFill>
            </a:endParaRPr>
          </a:p>
        </p:txBody>
      </p:sp>
      <p:sp>
        <p:nvSpPr>
          <p:cNvPr id="4" name="Date Placeholder 3"/>
          <p:cNvSpPr>
            <a:spLocks noGrp="1"/>
          </p:cNvSpPr>
          <p:nvPr>
            <p:ph type="dt" sz="half" idx="14"/>
          </p:nvPr>
        </p:nvSpPr>
        <p:spPr/>
        <p:txBody>
          <a:bodyPr/>
          <a:lstStyle/>
          <a:p>
            <a:endParaRPr lang="en-GB" dirty="0">
              <a:solidFill>
                <a:prstClr val="black"/>
              </a:solidFill>
            </a:endParaRPr>
          </a:p>
        </p:txBody>
      </p:sp>
    </p:spTree>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Footer Placeholder 4"/>
          <p:cNvSpPr>
            <a:spLocks noGrp="1"/>
          </p:cNvSpPr>
          <p:nvPr>
            <p:ph type="ftr" sz="quarter" idx="11"/>
          </p:nvPr>
        </p:nvSpPr>
        <p:spPr>
          <a:xfrm>
            <a:off x="8809703" y="0"/>
            <a:ext cx="3382297" cy="254173"/>
          </a:xfrm>
          <a:prstGeom prst="rect">
            <a:avLst/>
          </a:prstGeom>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9065341" y="497148"/>
            <a:ext cx="2718671" cy="300596"/>
          </a:xfrm>
          <a:prstGeom prst="rect">
            <a:avLst/>
          </a:prstGeom>
        </p:spPr>
        <p:txBody>
          <a:bodyPr/>
          <a:lstStyle/>
          <a:p>
            <a:fld id="{1E899A84-0A7C-4488-B245-0310F52DBB74}" type="slidenum">
              <a:rPr lang="en-GB" smtClean="0">
                <a:solidFill>
                  <a:prstClr val="black"/>
                </a:solidFill>
              </a:rPr>
            </a:fld>
            <a:endParaRPr lang="en-GB">
              <a:solidFill>
                <a:prstClr val="black"/>
              </a:solidFill>
            </a:endParaRPr>
          </a:p>
        </p:txBody>
      </p:sp>
    </p:spTree>
  </p:cSld>
  <p:clrMapOvr>
    <a:masterClrMapping/>
  </p:clrMapOvr>
  <p:hf hdr="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Footer Placeholder 4"/>
          <p:cNvSpPr>
            <a:spLocks noGrp="1"/>
          </p:cNvSpPr>
          <p:nvPr>
            <p:ph type="ftr" sz="quarter" idx="11"/>
          </p:nvPr>
        </p:nvSpPr>
        <p:spPr>
          <a:xfrm>
            <a:off x="8809703" y="0"/>
            <a:ext cx="3382297" cy="254173"/>
          </a:xfrm>
          <a:prstGeom prst="rect">
            <a:avLst/>
          </a:prstGeom>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9065341" y="497148"/>
            <a:ext cx="2718671" cy="300596"/>
          </a:xfrm>
          <a:prstGeom prst="rect">
            <a:avLst/>
          </a:prstGeom>
        </p:spPr>
        <p:txBody>
          <a:bodyPr/>
          <a:lstStyle/>
          <a:p>
            <a:fld id="{1E899A84-0A7C-4488-B245-0310F52DBB74}" type="slidenum">
              <a:rPr lang="en-GB" smtClean="0">
                <a:solidFill>
                  <a:prstClr val="black"/>
                </a:solidFill>
              </a:rPr>
            </a:fld>
            <a:endParaRPr lang="en-GB">
              <a:solidFill>
                <a:prstClr val="black"/>
              </a:solidFill>
            </a:endParaRPr>
          </a:p>
        </p:txBody>
      </p:sp>
    </p:spTree>
  </p:cSld>
  <p:clrMapOvr>
    <a:masterClrMapping/>
  </p:clrMapOvr>
  <p:hf hdr="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Footer Placeholder 4"/>
          <p:cNvSpPr>
            <a:spLocks noGrp="1"/>
          </p:cNvSpPr>
          <p:nvPr>
            <p:ph type="ftr" sz="quarter" idx="11"/>
          </p:nvPr>
        </p:nvSpPr>
        <p:spPr>
          <a:xfrm>
            <a:off x="8809703" y="0"/>
            <a:ext cx="3382297" cy="254173"/>
          </a:xfrm>
          <a:prstGeom prst="rect">
            <a:avLst/>
          </a:prstGeom>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9065341" y="497148"/>
            <a:ext cx="2718671" cy="300596"/>
          </a:xfrm>
          <a:prstGeom prst="rect">
            <a:avLst/>
          </a:prstGeom>
        </p:spPr>
        <p:txBody>
          <a:bodyPr/>
          <a:lstStyle/>
          <a:p>
            <a:fld id="{1E899A84-0A7C-4488-B245-0310F52DBB74}" type="slidenum">
              <a:rPr lang="en-GB" smtClean="0">
                <a:solidFill>
                  <a:prstClr val="black"/>
                </a:solidFill>
              </a:rPr>
            </a:fld>
            <a:endParaRPr lang="en-GB">
              <a:solidFill>
                <a:prstClr val="black"/>
              </a:solidFill>
            </a:endParaRPr>
          </a:p>
        </p:txBody>
      </p:sp>
    </p:spTree>
  </p:cSld>
  <p:clrMapOvr>
    <a:masterClrMapping/>
  </p:clrMapOvr>
  <p:hf hdr="0"/>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Date Placeholder 3"/>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ltLang="zh-CN"/>
              <a:t>Click to edit Master text styles</a:t>
            </a:r>
            <a:endParaRPr lang="en-US" altLang="zh-CN"/>
          </a:p>
        </p:txBody>
      </p:sp>
      <p:sp>
        <p:nvSpPr>
          <p:cNvPr id="4" name="Date Placeholder 3"/>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5" name="Date Placeholder 4"/>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Notes"/>
          <p:cNvSpPr>
            <a:spLocks noGrp="1"/>
          </p:cNvSpPr>
          <p:nvPr>
            <p:ph type="body" sz="quarter" idx="27"/>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3" name="Content Placeholder"/>
          <p:cNvSpPr>
            <a:spLocks noGrp="1"/>
          </p:cNvSpPr>
          <p:nvPr>
            <p:ph idx="1" hasCustomPrompt="1"/>
          </p:nvPr>
        </p:nvSpPr>
        <p:spPr>
          <a:xfrm>
            <a:off x="383457" y="1640086"/>
            <a:ext cx="11400555" cy="4455914"/>
          </a:xfrm>
        </p:spPr>
        <p:txBody>
          <a:bodyPr/>
          <a:lstStyle>
            <a:lvl1pPr>
              <a:lnSpc>
                <a:spcPct val="80000"/>
              </a:lnSpc>
              <a:spcBef>
                <a:spcPts val="0"/>
              </a:spcBef>
              <a:spcAft>
                <a:spcPts val="1690"/>
              </a:spcAft>
              <a:buClr>
                <a:srgbClr val="DB0011"/>
              </a:buClr>
              <a:buSzPct val="90000"/>
              <a:defRPr sz="1875"/>
            </a:lvl1pPr>
            <a:lvl2pPr marL="211455" indent="-211455">
              <a:lnSpc>
                <a:spcPct val="112000"/>
              </a:lnSpc>
              <a:buClr>
                <a:srgbClr val="DB0011"/>
              </a:buClr>
              <a:buSzPct val="90000"/>
              <a:defRPr sz="1500"/>
            </a:lvl2pPr>
            <a:lvl3pPr marL="375285" indent="-163830">
              <a:lnSpc>
                <a:spcPct val="112000"/>
              </a:lnSpc>
              <a:buClr>
                <a:srgbClr val="DB0011"/>
              </a:buClr>
              <a:buSzPct val="90000"/>
              <a:tabLst>
                <a:tab pos="1162050" algn="l"/>
              </a:tabLst>
              <a:defRPr sz="1500"/>
            </a:lvl3pPr>
            <a:lvl4pPr marL="588010" indent="-171450">
              <a:lnSpc>
                <a:spcPct val="112000"/>
              </a:lnSpc>
              <a:buClr>
                <a:srgbClr val="DB0011"/>
              </a:buClr>
              <a:buSzPct val="90000"/>
              <a:defRPr sz="1500"/>
            </a:lvl4pPr>
            <a:lvl5pPr marL="749935" indent="-161925">
              <a:lnSpc>
                <a:spcPct val="112000"/>
              </a:lnSpc>
              <a:buClr>
                <a:srgbClr val="DB0011"/>
              </a:buClr>
              <a:buSzPct val="90000"/>
              <a:tabLst>
                <a:tab pos="1880870" algn="l"/>
              </a:tabLst>
              <a:defRPr sz="1500"/>
            </a:lvl5p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11"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0" name="Slide Title"/>
          <p:cNvSpPr>
            <a:spLocks noGrp="1"/>
          </p:cNvSpPr>
          <p:nvPr>
            <p:ph type="title" hasCustomPrompt="1"/>
          </p:nvPr>
        </p:nvSpPr>
        <p:spPr>
          <a:xfrm>
            <a:off x="391547" y="391420"/>
            <a:ext cx="11408892" cy="281486"/>
          </a:xfrm>
        </p:spPr>
        <p:txBody>
          <a:bodyPr/>
          <a:lstStyle>
            <a:lvl1pPr>
              <a:defRPr spc="0" baseline="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endParaRPr lang="en-US" altLang="zh-CN"/>
          </a:p>
        </p:txBody>
      </p:sp>
      <p:sp>
        <p:nvSpPr>
          <p:cNvPr id="4" name="Content Placeholder 3"/>
          <p:cNvSpPr>
            <a:spLocks noGrp="1"/>
          </p:cNvSpPr>
          <p:nvPr>
            <p:ph sz="half" idx="2"/>
          </p:nvPr>
        </p:nvSpPr>
        <p:spPr>
          <a:xfrm>
            <a:off x="839788" y="2505075"/>
            <a:ext cx="5157787" cy="3684588"/>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endParaRPr lang="en-US" altLang="zh-CN"/>
          </a:p>
        </p:txBody>
      </p:sp>
      <p:sp>
        <p:nvSpPr>
          <p:cNvPr id="6" name="Content Placeholder 5"/>
          <p:cNvSpPr>
            <a:spLocks noGrp="1"/>
          </p:cNvSpPr>
          <p:nvPr>
            <p:ph sz="quarter" idx="4"/>
          </p:nvPr>
        </p:nvSpPr>
        <p:spPr>
          <a:xfrm>
            <a:off x="6172200" y="2505075"/>
            <a:ext cx="5183188" cy="3684588"/>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7" name="Date Placeholder 6"/>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Date Placeholder 2"/>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endParaRPr lang="en-US" altLang="zh-CN"/>
          </a:p>
        </p:txBody>
      </p:sp>
      <p:sp>
        <p:nvSpPr>
          <p:cNvPr id="5" name="Date Placeholder 4"/>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endParaRPr lang="en-US" altLang="zh-CN"/>
          </a:p>
        </p:txBody>
      </p:sp>
      <p:sp>
        <p:nvSpPr>
          <p:cNvPr id="5" name="Date Placeholder 4"/>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Date Placeholder 3"/>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Date Placeholder 3"/>
          <p:cNvSpPr>
            <a:spLocks noGrp="1"/>
          </p:cNvSpPr>
          <p:nvPr>
            <p:ph type="dt" sz="half" idx="10"/>
          </p:nvPr>
        </p:nvSpPr>
        <p:spPr/>
        <p:txBody>
          <a:body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BEE059-2E45-4220-A2DB-27744EAB427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Notes"/>
          <p:cNvSpPr>
            <a:spLocks noGrp="1"/>
          </p:cNvSpPr>
          <p:nvPr>
            <p:ph type="body" sz="quarter" idx="30"/>
          </p:nvPr>
        </p:nvSpPr>
        <p:spPr>
          <a:xfrm>
            <a:off x="398836" y="6341835"/>
            <a:ext cx="3643757" cy="415870"/>
          </a:xfrm>
        </p:spPr>
        <p:txBody>
          <a:bodyPr anchor="b" anchorCtr="0"/>
          <a:lstStyle>
            <a:lvl1pPr>
              <a:lnSpc>
                <a:spcPct val="100000"/>
              </a:lnSpc>
              <a:spcBef>
                <a:spcPts val="0"/>
              </a:spcBef>
              <a:defRPr sz="845"/>
            </a:lvl1pPr>
            <a:lvl2pPr marL="169545" indent="-169545">
              <a:lnSpc>
                <a:spcPct val="100000"/>
              </a:lnSpc>
              <a:spcBef>
                <a:spcPts val="0"/>
              </a:spcBef>
              <a:buClrTx/>
              <a:buFont typeface="+mj-lt"/>
              <a:buAutoNum type="arabicPeriod"/>
              <a:defRPr sz="845"/>
            </a:lvl2pPr>
          </a:lstStyle>
          <a:p>
            <a:pPr lvl="0"/>
            <a:r>
              <a:rPr lang="en-GB"/>
              <a:t>Click to edit Master text styles</a:t>
            </a:r>
            <a:endParaRPr lang="en-GB"/>
          </a:p>
          <a:p>
            <a:pPr lvl="1"/>
            <a:r>
              <a:rPr lang="en-GB"/>
              <a:t>Second level</a:t>
            </a:r>
            <a:endParaRPr lang="en-GB"/>
          </a:p>
        </p:txBody>
      </p:sp>
      <p:sp>
        <p:nvSpPr>
          <p:cNvPr id="6" name="Slide subtitle"/>
          <p:cNvSpPr>
            <a:spLocks noGrp="1"/>
          </p:cNvSpPr>
          <p:nvPr>
            <p:ph type="body" sz="quarter" idx="26" hasCustomPrompt="1"/>
          </p:nvPr>
        </p:nvSpPr>
        <p:spPr>
          <a:xfrm>
            <a:off x="391467" y="672906"/>
            <a:ext cx="11409068" cy="565965"/>
          </a:xfrm>
        </p:spPr>
        <p:txBody>
          <a:bodyPr/>
          <a:lstStyle>
            <a:lvl1pPr>
              <a:defRPr sz="2250" spc="0" baseline="0"/>
            </a:lvl1pPr>
          </a:lstStyle>
          <a:p>
            <a:r>
              <a:rPr lang="en-US" dirty="0"/>
              <a:t>Click to edit subtitle</a:t>
            </a:r>
            <a:endParaRPr lang="en-US" dirty="0"/>
          </a:p>
        </p:txBody>
      </p:sp>
      <p:sp>
        <p:nvSpPr>
          <p:cNvPr id="10" name="Slide Title"/>
          <p:cNvSpPr>
            <a:spLocks noGrp="1"/>
          </p:cNvSpPr>
          <p:nvPr>
            <p:ph type="title" hasCustomPrompt="1"/>
          </p:nvPr>
        </p:nvSpPr>
        <p:spPr>
          <a:xfrm>
            <a:off x="391547" y="391420"/>
            <a:ext cx="11408892" cy="281486"/>
          </a:xfrm>
        </p:spPr>
        <p:txBody>
          <a:bodyPr/>
          <a:lstStyle>
            <a:lvl1pPr>
              <a:defRPr b="0" spc="0">
                <a:latin typeface="Univers Next for HSBC Bold" panose="020B0603030202020203" pitchFamily="34" charset="0"/>
              </a:defRPr>
            </a:lvl1pPr>
          </a:lstStyle>
          <a:p>
            <a:r>
              <a:rPr lang="en-GB" dirty="0"/>
              <a:t>Click to edit title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Section Big and Light 1">
    <p:bg>
      <p:bgPr>
        <a:solidFill>
          <a:srgbClr val="FFFFFF"/>
        </a:solidFill>
        <a:effectLst/>
      </p:bgPr>
    </p:bg>
    <p:spTree>
      <p:nvGrpSpPr>
        <p:cNvPr id="1" name=""/>
        <p:cNvGrpSpPr/>
        <p:nvPr/>
      </p:nvGrpSpPr>
      <p:grpSpPr>
        <a:xfrm>
          <a:off x="0" y="0"/>
          <a:ext cx="0" cy="0"/>
          <a:chOff x="0" y="0"/>
          <a:chExt cx="0" cy="0"/>
        </a:xfrm>
      </p:grpSpPr>
      <p:pic>
        <p:nvPicPr>
          <p:cNvPr id="6"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20" name="Graphic"/>
          <p:cNvSpPr/>
          <p:nvPr userDrawn="1"/>
        </p:nvSpPr>
        <p:spPr>
          <a:xfrm flipH="1">
            <a:off x="4974102" y="534078"/>
            <a:ext cx="7217898" cy="5932506"/>
          </a:xfrm>
          <a:custGeom>
            <a:avLst/>
            <a:gdLst>
              <a:gd name="connsiteX0" fmla="*/ 0 w 7698153"/>
              <a:gd name="connsiteY0" fmla="*/ 0 h 6328006"/>
              <a:gd name="connsiteX1" fmla="*/ 4538707 w 7698153"/>
              <a:gd name="connsiteY1" fmla="*/ 0 h 6328006"/>
              <a:gd name="connsiteX2" fmla="*/ 7698153 w 7698153"/>
              <a:gd name="connsiteY2" fmla="*/ 3167700 h 6328006"/>
              <a:gd name="connsiteX3" fmla="*/ 4538707 w 7698153"/>
              <a:gd name="connsiteY3" fmla="*/ 6328006 h 6328006"/>
              <a:gd name="connsiteX4" fmla="*/ 0 w 7698153"/>
              <a:gd name="connsiteY4" fmla="*/ 6328006 h 6328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8153" h="6328006">
                <a:moveTo>
                  <a:pt x="0" y="0"/>
                </a:moveTo>
                <a:lnTo>
                  <a:pt x="4538707" y="0"/>
                </a:lnTo>
                <a:lnTo>
                  <a:pt x="7698153" y="3167700"/>
                </a:lnTo>
                <a:lnTo>
                  <a:pt x="4538707" y="6328006"/>
                </a:lnTo>
                <a:lnTo>
                  <a:pt x="0" y="6328006"/>
                </a:lnTo>
                <a:close/>
              </a:path>
            </a:pathLst>
          </a:custGeom>
          <a:solidFill>
            <a:srgbClr val="DB0011"/>
          </a:solidFill>
        </p:spPr>
        <p:txBody>
          <a:bodyPr wrap="square" lIns="0" tIns="0" rIns="0" bIns="0" rtlCol="0">
            <a:noAutofit/>
          </a:bodyPr>
          <a:lstStyle/>
          <a:p>
            <a:endParaRPr sz="1265" dirty="0"/>
          </a:p>
        </p:txBody>
      </p:sp>
      <p:sp>
        <p:nvSpPr>
          <p:cNvPr id="17" name="Section Detail"/>
          <p:cNvSpPr>
            <a:spLocks noGrp="1"/>
          </p:cNvSpPr>
          <p:nvPr>
            <p:ph type="body" sz="quarter" idx="10" hasCustomPrompt="1"/>
          </p:nvPr>
        </p:nvSpPr>
        <p:spPr>
          <a:xfrm>
            <a:off x="391466" y="3473878"/>
            <a:ext cx="4278861" cy="959560"/>
          </a:xfrm>
        </p:spPr>
        <p:txBody>
          <a:bodyPr anchor="t" anchorCtr="0"/>
          <a:lstStyle>
            <a:lvl1pPr marL="0" indent="0">
              <a:buNone/>
              <a:defRPr sz="1500"/>
            </a:lvl1pPr>
          </a:lstStyle>
          <a:p>
            <a:pPr lvl="0"/>
            <a:r>
              <a:rPr lang="en-GB" dirty="0"/>
              <a:t>Click to add section detail</a:t>
            </a:r>
            <a:endParaRPr lang="en-GB" dirty="0"/>
          </a:p>
        </p:txBody>
      </p:sp>
      <p:sp>
        <p:nvSpPr>
          <p:cNvPr id="16" name="Section Title"/>
          <p:cNvSpPr>
            <a:spLocks noGrp="1"/>
          </p:cNvSpPr>
          <p:nvPr>
            <p:ph type="subTitle" idx="1" hasCustomPrompt="1"/>
          </p:nvPr>
        </p:nvSpPr>
        <p:spPr>
          <a:xfrm>
            <a:off x="395264" y="925497"/>
            <a:ext cx="5427212" cy="2130832"/>
          </a:xfrm>
        </p:spPr>
        <p:txBody>
          <a:bodyPr anchor="b" anchorCtr="0">
            <a:noAutofit/>
          </a:bodyPr>
          <a:lstStyle>
            <a:lvl1pPr marL="0" indent="0" algn="l">
              <a:lnSpc>
                <a:spcPct val="80000"/>
              </a:lnSpc>
              <a:buNone/>
              <a:defRPr sz="6750" b="0" spc="-75"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Section Big and Light 2">
    <p:bg>
      <p:bgPr>
        <a:solidFill>
          <a:srgbClr val="FFFFFF"/>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18" name="Graphic"/>
          <p:cNvSpPr/>
          <p:nvPr userDrawn="1"/>
        </p:nvSpPr>
        <p:spPr>
          <a:xfrm flipH="1">
            <a:off x="5586200" y="996547"/>
            <a:ext cx="6605800" cy="5861454"/>
          </a:xfrm>
          <a:custGeom>
            <a:avLst/>
            <a:gdLst>
              <a:gd name="connsiteX0" fmla="*/ 0 w 7045327"/>
              <a:gd name="connsiteY0" fmla="*/ 0 h 6252218"/>
              <a:gd name="connsiteX1" fmla="*/ 1834775 w 7045327"/>
              <a:gd name="connsiteY1" fmla="*/ 0 h 6252218"/>
              <a:gd name="connsiteX2" fmla="*/ 7045327 w 7045327"/>
              <a:gd name="connsiteY2" fmla="*/ 5224189 h 6252218"/>
              <a:gd name="connsiteX3" fmla="*/ 6017592 w 7045327"/>
              <a:gd name="connsiteY3" fmla="*/ 6252218 h 6252218"/>
              <a:gd name="connsiteX4" fmla="*/ 0 w 7045327"/>
              <a:gd name="connsiteY4" fmla="*/ 6252218 h 625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5327" h="6252218">
                <a:moveTo>
                  <a:pt x="0" y="0"/>
                </a:moveTo>
                <a:lnTo>
                  <a:pt x="1834775" y="0"/>
                </a:lnTo>
                <a:lnTo>
                  <a:pt x="7045327" y="5224189"/>
                </a:lnTo>
                <a:lnTo>
                  <a:pt x="6017592" y="6252218"/>
                </a:lnTo>
                <a:lnTo>
                  <a:pt x="0" y="6252218"/>
                </a:lnTo>
                <a:close/>
              </a:path>
            </a:pathLst>
          </a:custGeom>
          <a:solidFill>
            <a:srgbClr val="DB001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725" tIns="42863" rIns="85725" bIns="42863" numCol="1" spcCol="0" rtlCol="0" fromWordArt="0" anchor="ctr" anchorCtr="0" forceAA="0" compatLnSpc="1">
            <a:noAutofit/>
          </a:bodyPr>
          <a:lstStyle/>
          <a:p>
            <a:pPr algn="ctr"/>
            <a:endParaRPr lang="en-US" sz="1265" dirty="0"/>
          </a:p>
        </p:txBody>
      </p:sp>
      <p:sp>
        <p:nvSpPr>
          <p:cNvPr id="16" name="Section Title"/>
          <p:cNvSpPr>
            <a:spLocks noGrp="1"/>
          </p:cNvSpPr>
          <p:nvPr>
            <p:ph type="subTitle" idx="1" hasCustomPrompt="1"/>
          </p:nvPr>
        </p:nvSpPr>
        <p:spPr>
          <a:xfrm>
            <a:off x="395264" y="986730"/>
            <a:ext cx="5427212" cy="2130832"/>
          </a:xfrm>
        </p:spPr>
        <p:txBody>
          <a:bodyPr anchor="b" anchorCtr="0">
            <a:noAutofit/>
          </a:bodyPr>
          <a:lstStyle>
            <a:lvl1pPr marL="0" indent="0" algn="l">
              <a:lnSpc>
                <a:spcPct val="80000"/>
              </a:lnSpc>
              <a:buNone/>
              <a:defRPr sz="6750" b="0" spc="-75"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
        <p:nvSpPr>
          <p:cNvPr id="8" name="Section Detail"/>
          <p:cNvSpPr>
            <a:spLocks noGrp="1"/>
          </p:cNvSpPr>
          <p:nvPr>
            <p:ph type="body" sz="quarter" idx="10" hasCustomPrompt="1"/>
          </p:nvPr>
        </p:nvSpPr>
        <p:spPr>
          <a:xfrm>
            <a:off x="391466" y="3473878"/>
            <a:ext cx="4278861" cy="959560"/>
          </a:xfrm>
        </p:spPr>
        <p:txBody>
          <a:bodyPr anchor="t" anchorCtr="0"/>
          <a:lstStyle>
            <a:lvl1pPr marL="0" indent="0">
              <a:buNone/>
              <a:defRPr sz="1500" baseline="0"/>
            </a:lvl1pPr>
          </a:lstStyle>
          <a:p>
            <a:pPr lvl="0"/>
            <a:r>
              <a:rPr lang="en-GB" dirty="0"/>
              <a:t>Click to add section detail</a:t>
            </a:r>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Section Big and Light 3">
    <p:bg>
      <p:bgPr>
        <a:solidFill>
          <a:srgbClr val="FFFFFF"/>
        </a:solidFill>
        <a:effectLst/>
      </p:bgPr>
    </p:bg>
    <p:spTree>
      <p:nvGrpSpPr>
        <p:cNvPr id="1" name=""/>
        <p:cNvGrpSpPr/>
        <p:nvPr/>
      </p:nvGrpSpPr>
      <p:grpSpPr>
        <a:xfrm>
          <a:off x="0" y="0"/>
          <a:ext cx="0" cy="0"/>
          <a:chOff x="0" y="0"/>
          <a:chExt cx="0" cy="0"/>
        </a:xfrm>
      </p:grpSpPr>
      <p:pic>
        <p:nvPicPr>
          <p:cNvPr id="7" name="HSBC logo"/>
          <p:cNvPicPr>
            <a:picLocks noChangeAspect="1"/>
          </p:cNvPicPr>
          <p:nvPr userDrawn="1"/>
        </p:nvPicPr>
        <p:blipFill>
          <a:blip r:embed="rId2" cstate="print"/>
          <a:srcRect/>
          <a:stretch>
            <a:fillRect/>
          </a:stretch>
        </p:blipFill>
        <p:spPr>
          <a:xfrm>
            <a:off x="0" y="5727375"/>
            <a:ext cx="1995663" cy="1111771"/>
          </a:xfrm>
          <a:prstGeom prst="rect">
            <a:avLst/>
          </a:prstGeom>
        </p:spPr>
      </p:pic>
      <p:sp>
        <p:nvSpPr>
          <p:cNvPr id="19" name="Graphic"/>
          <p:cNvSpPr/>
          <p:nvPr userDrawn="1"/>
        </p:nvSpPr>
        <p:spPr>
          <a:xfrm flipH="1">
            <a:off x="3209875" y="1658328"/>
            <a:ext cx="8982126" cy="5199672"/>
          </a:xfrm>
          <a:custGeom>
            <a:avLst/>
            <a:gdLst>
              <a:gd name="connsiteX0" fmla="*/ 0 w 9579765"/>
              <a:gd name="connsiteY0" fmla="*/ 0 h 5546317"/>
              <a:gd name="connsiteX1" fmla="*/ 4047937 w 9579765"/>
              <a:gd name="connsiteY1" fmla="*/ 0 h 5546317"/>
              <a:gd name="connsiteX2" fmla="*/ 9579765 w 9579765"/>
              <a:gd name="connsiteY2" fmla="*/ 5546317 h 5546317"/>
              <a:gd name="connsiteX3" fmla="*/ 0 w 9579765"/>
              <a:gd name="connsiteY3" fmla="*/ 5546317 h 5546317"/>
            </a:gdLst>
            <a:ahLst/>
            <a:cxnLst>
              <a:cxn ang="0">
                <a:pos x="connsiteX0" y="connsiteY0"/>
              </a:cxn>
              <a:cxn ang="0">
                <a:pos x="connsiteX1" y="connsiteY1"/>
              </a:cxn>
              <a:cxn ang="0">
                <a:pos x="connsiteX2" y="connsiteY2"/>
              </a:cxn>
              <a:cxn ang="0">
                <a:pos x="connsiteX3" y="connsiteY3"/>
              </a:cxn>
            </a:cxnLst>
            <a:rect l="l" t="t" r="r" b="b"/>
            <a:pathLst>
              <a:path w="9579765" h="5546317">
                <a:moveTo>
                  <a:pt x="0" y="0"/>
                </a:moveTo>
                <a:lnTo>
                  <a:pt x="4047937" y="0"/>
                </a:lnTo>
                <a:lnTo>
                  <a:pt x="9579765" y="5546317"/>
                </a:lnTo>
                <a:lnTo>
                  <a:pt x="0" y="5546317"/>
                </a:lnTo>
                <a:close/>
              </a:path>
            </a:pathLst>
          </a:custGeom>
          <a:solidFill>
            <a:srgbClr val="DB0011"/>
          </a:solidFill>
        </p:spPr>
        <p:txBody>
          <a:bodyPr wrap="square" lIns="0" tIns="0" rIns="0" bIns="0" rtlCol="0">
            <a:noAutofit/>
          </a:bodyPr>
          <a:lstStyle/>
          <a:p>
            <a:endParaRPr sz="1265" dirty="0"/>
          </a:p>
        </p:txBody>
      </p:sp>
      <p:sp>
        <p:nvSpPr>
          <p:cNvPr id="17" name="Section Detail"/>
          <p:cNvSpPr>
            <a:spLocks noGrp="1"/>
          </p:cNvSpPr>
          <p:nvPr>
            <p:ph type="body" sz="quarter" idx="10" hasCustomPrompt="1"/>
          </p:nvPr>
        </p:nvSpPr>
        <p:spPr>
          <a:xfrm>
            <a:off x="391466" y="3789159"/>
            <a:ext cx="4453104" cy="959560"/>
          </a:xfrm>
        </p:spPr>
        <p:txBody>
          <a:bodyPr anchor="t" anchorCtr="0"/>
          <a:lstStyle>
            <a:lvl1pPr marL="0" indent="0">
              <a:buNone/>
              <a:defRPr sz="1500"/>
            </a:lvl1pPr>
          </a:lstStyle>
          <a:p>
            <a:pPr lvl="0"/>
            <a:r>
              <a:rPr lang="en-GB" dirty="0"/>
              <a:t>Click to add section detail</a:t>
            </a:r>
            <a:endParaRPr lang="en-GB" dirty="0"/>
          </a:p>
        </p:txBody>
      </p:sp>
      <p:sp>
        <p:nvSpPr>
          <p:cNvPr id="16" name="Section Title"/>
          <p:cNvSpPr>
            <a:spLocks noGrp="1"/>
          </p:cNvSpPr>
          <p:nvPr>
            <p:ph type="subTitle" idx="1" hasCustomPrompt="1"/>
          </p:nvPr>
        </p:nvSpPr>
        <p:spPr>
          <a:xfrm>
            <a:off x="395264" y="1152786"/>
            <a:ext cx="5427212" cy="2130832"/>
          </a:xfrm>
        </p:spPr>
        <p:txBody>
          <a:bodyPr anchor="b" anchorCtr="0">
            <a:noAutofit/>
          </a:bodyPr>
          <a:lstStyle>
            <a:lvl1pPr marL="0" indent="0" algn="l">
              <a:lnSpc>
                <a:spcPct val="80000"/>
              </a:lnSpc>
              <a:buNone/>
              <a:defRPr sz="6750" b="0" spc="-75"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en-US" dirty="0"/>
              <a:t>Click to add section title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2.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extBox 5"/>
          <p:cNvSpPr txBox="1"/>
          <p:nvPr userDrawn="1"/>
        </p:nvSpPr>
        <p:spPr>
          <a:xfrm>
            <a:off x="11569824" y="6638594"/>
            <a:ext cx="351515" cy="129907"/>
          </a:xfrm>
          <a:prstGeom prst="rect">
            <a:avLst/>
          </a:prstGeom>
          <a:noFill/>
        </p:spPr>
        <p:txBody>
          <a:bodyPr vert="horz" wrap="square" lIns="0" tIns="0" rIns="0" bIns="0" rtlCol="0" anchor="ctr" anchorCtr="1">
            <a:spAutoFit/>
          </a:bodyPr>
          <a:lstStyle/>
          <a:p>
            <a:pPr marL="0" indent="0" algn="r">
              <a:spcBef>
                <a:spcPts val="0"/>
              </a:spcBef>
              <a:spcAft>
                <a:spcPts val="0"/>
              </a:spcAft>
              <a:buClr>
                <a:srgbClr val="DB0011"/>
              </a:buClr>
              <a:buSzPct val="80000"/>
              <a:buFont typeface="Wingdings" panose="05000000000000000000" pitchFamily="2" charset="2"/>
              <a:buNone/>
            </a:pPr>
            <a:fld id="{693A65D1-5134-4ACA-A31A-EEB0AA616A36}" type="slidenum">
              <a:rPr lang="en-US" sz="845" smtClean="0">
                <a:solidFill>
                  <a:srgbClr val="000000"/>
                </a:solidFill>
                <a:latin typeface="Univers Next for HSBC Light" panose="020B0403030202020203" pitchFamily="34" charset="0"/>
              </a:rPr>
            </a:fld>
            <a:endParaRPr lang="en-US" sz="845" dirty="0">
              <a:solidFill>
                <a:srgbClr val="000000"/>
              </a:solidFill>
              <a:latin typeface="Univers Next for HSBC Light" panose="020B0403030202020203" pitchFamily="34" charset="0"/>
            </a:endParaRPr>
          </a:p>
        </p:txBody>
      </p:sp>
      <p:sp>
        <p:nvSpPr>
          <p:cNvPr id="3" name="Text Placeholder"/>
          <p:cNvSpPr>
            <a:spLocks noGrp="1"/>
          </p:cNvSpPr>
          <p:nvPr>
            <p:ph type="body" idx="1"/>
          </p:nvPr>
        </p:nvSpPr>
        <p:spPr>
          <a:xfrm>
            <a:off x="391468" y="1640087"/>
            <a:ext cx="11402703" cy="4455913"/>
          </a:xfrm>
          <a:prstGeom prst="rect">
            <a:avLst/>
          </a:prstGeom>
        </p:spPr>
        <p:txBody>
          <a:bodyPr vert="horz" lIns="0" tIns="0" rIns="0" bIns="0" rtlCol="0" anchor="t" anchorCtr="0">
            <a:noAutofit/>
          </a:bodyPr>
          <a:lstStyle/>
          <a:p>
            <a:pPr lvl="0"/>
            <a:r>
              <a:rPr lang="en-US" dirty="0"/>
              <a:t>Click to edit text</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2" name="Slide Title"/>
          <p:cNvSpPr>
            <a:spLocks noGrp="1"/>
          </p:cNvSpPr>
          <p:nvPr>
            <p:ph type="title"/>
          </p:nvPr>
        </p:nvSpPr>
        <p:spPr>
          <a:xfrm>
            <a:off x="391547" y="391419"/>
            <a:ext cx="11408892" cy="336354"/>
          </a:xfrm>
          <a:prstGeom prst="rect">
            <a:avLst/>
          </a:prstGeom>
        </p:spPr>
        <p:txBody>
          <a:bodyPr vert="horz" lIns="0" tIns="0" rIns="0" bIns="0" rtlCol="0" anchor="t" anchorCtr="0">
            <a:noAutofit/>
          </a:bodyPr>
          <a:lstStyle/>
          <a:p>
            <a:r>
              <a:rPr lang="en-US" dirty="0"/>
              <a:t>Slide title</a:t>
            </a:r>
            <a:endParaRPr lang="en-GB" dirty="0"/>
          </a:p>
        </p:txBody>
      </p:sp>
      <p:sp>
        <p:nvSpPr>
          <p:cNvPr id="5" name="TextBox 4"/>
          <p:cNvSpPr txBox="1"/>
          <p:nvPr/>
        </p:nvSpPr>
        <p:spPr>
          <a:xfrm>
            <a:off x="5838000" y="6642100"/>
            <a:ext cx="544512" cy="152400"/>
          </a:xfrm>
          <a:prstGeom prst="rect">
            <a:avLst/>
          </a:prstGeom>
        </p:spPr>
        <p:txBody>
          <a:bodyPr horzOverflow="overflow" lIns="0" tIns="0" rIns="0" bIns="0">
            <a:spAutoFit/>
          </a:bodyPr>
          <a:lstStyle/>
          <a:p>
            <a:pPr algn="l"/>
            <a:r>
              <a:rPr lang="zh-CN" altLang="en-US" sz="1000">
                <a:solidFill>
                  <a:srgbClr val="000000">
                    <a:alpha val="50000"/>
                  </a:srgbClr>
                </a:solidFill>
                <a:latin typeface="Calibri" panose="020F0502020204030204" pitchFamily="34" charset="0"/>
                <a:cs typeface="Calibri" panose="020F0502020204030204" pitchFamily="34" charset="0"/>
              </a:rPr>
              <a:t>INTERNAL</a:t>
            </a:r>
            <a:endParaRPr lang="zh-CN" altLang="en-US" sz="1000">
              <a:solidFill>
                <a:srgbClr val="000000">
                  <a:alpha val="50000"/>
                </a:srgbClr>
              </a:solidFill>
              <a:latin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Lst>
  <p:hf hdr="0" dt="0"/>
  <p:txStyles>
    <p:titleStyle>
      <a:lvl1pPr algn="l" defTabSz="914400" rtl="0" eaLnBrk="1" latinLnBrk="0" hangingPunct="1">
        <a:lnSpc>
          <a:spcPct val="80000"/>
        </a:lnSpc>
        <a:spcBef>
          <a:spcPct val="0"/>
        </a:spcBef>
        <a:buNone/>
        <a:defRPr sz="2250" b="0" kern="1200" spc="0" baseline="0">
          <a:solidFill>
            <a:srgbClr val="333333"/>
          </a:solidFill>
          <a:latin typeface="Univers Next for HSBC Bold" panose="020B0603030202020203" pitchFamily="34" charset="0"/>
          <a:ea typeface="MHeiPRCforHSBC-Heavy" panose="00000500000000000000" pitchFamily="50" charset="-122"/>
          <a:cs typeface="+mj-cs"/>
        </a:defRPr>
      </a:lvl1pPr>
    </p:titleStyle>
    <p:bodyStyle>
      <a:lvl1pPr marL="0" indent="0" algn="l" defTabSz="914400" rtl="0" eaLnBrk="1" latinLnBrk="0" hangingPunct="1">
        <a:lnSpc>
          <a:spcPct val="112000"/>
        </a:lnSpc>
        <a:spcBef>
          <a:spcPts val="565"/>
        </a:spcBef>
        <a:buClr>
          <a:srgbClr val="DB0011"/>
        </a:buClr>
        <a:buSzPct val="90000"/>
        <a:buFont typeface="Wingdings" panose="05000000000000000000" pitchFamily="2" charset="2"/>
        <a:buNone/>
        <a:defRPr sz="1500" kern="1200" baseline="0">
          <a:solidFill>
            <a:srgbClr val="333333"/>
          </a:solidFill>
          <a:latin typeface="+mn-lt"/>
          <a:ea typeface="+mn-ea"/>
          <a:cs typeface="+mn-cs"/>
        </a:defRPr>
      </a:lvl1pPr>
      <a:lvl2pPr marL="255905" indent="-255905" algn="l" defTabSz="914400" rtl="0" eaLnBrk="1" latinLnBrk="0" hangingPunct="1">
        <a:lnSpc>
          <a:spcPct val="112000"/>
        </a:lnSpc>
        <a:spcBef>
          <a:spcPts val="565"/>
        </a:spcBef>
        <a:buClr>
          <a:srgbClr val="DB0011"/>
        </a:buClr>
        <a:buSzPct val="80000"/>
        <a:buFont typeface="Wingdings" panose="05000000000000000000" pitchFamily="2" charset="2"/>
        <a:buChar char=""/>
        <a:defRPr sz="1500" kern="1200" baseline="0">
          <a:solidFill>
            <a:srgbClr val="333333"/>
          </a:solidFill>
          <a:latin typeface="+mn-lt"/>
          <a:ea typeface="+mn-ea"/>
          <a:cs typeface="+mn-cs"/>
        </a:defRPr>
      </a:lvl2pPr>
      <a:lvl3pPr marL="511810" indent="-255905" algn="l" defTabSz="914400" rtl="0" eaLnBrk="1" latinLnBrk="0" hangingPunct="1">
        <a:lnSpc>
          <a:spcPct val="112000"/>
        </a:lnSpc>
        <a:spcBef>
          <a:spcPts val="565"/>
        </a:spcBef>
        <a:buClr>
          <a:srgbClr val="DB0011"/>
        </a:buClr>
        <a:buSzPct val="100000"/>
        <a:buFont typeface="Univers Next for HSBC Light" panose="020B0403030202020203" pitchFamily="34" charset="0"/>
        <a:buChar char="•"/>
        <a:tabLst>
          <a:tab pos="354965" algn="l"/>
          <a:tab pos="1163320" algn="l"/>
        </a:tabLst>
        <a:defRPr sz="1500" kern="1200" baseline="0">
          <a:solidFill>
            <a:srgbClr val="333333"/>
          </a:solidFill>
          <a:latin typeface="+mn-lt"/>
          <a:ea typeface="+mn-ea"/>
          <a:cs typeface="+mn-cs"/>
        </a:defRPr>
      </a:lvl3pPr>
      <a:lvl4pPr marL="751840" indent="-239395" algn="l" defTabSz="914400" rtl="0" eaLnBrk="1" latinLnBrk="0" hangingPunct="1">
        <a:lnSpc>
          <a:spcPct val="112000"/>
        </a:lnSpc>
        <a:spcBef>
          <a:spcPts val="565"/>
        </a:spcBef>
        <a:buClr>
          <a:srgbClr val="DB0011"/>
        </a:buClr>
        <a:buSzPct val="100000"/>
        <a:buFont typeface="Univers Next for HSBC Light" panose="020B0403030202020203" pitchFamily="34" charset="0"/>
        <a:buChar char="–"/>
        <a:defRPr sz="1500" kern="1200" baseline="0">
          <a:solidFill>
            <a:srgbClr val="333333"/>
          </a:solidFill>
          <a:latin typeface="+mn-lt"/>
          <a:ea typeface="+mn-ea"/>
          <a:cs typeface="+mn-cs"/>
        </a:defRPr>
      </a:lvl4pPr>
      <a:lvl5pPr marL="1098550" indent="-255905" algn="l" defTabSz="914400" rtl="0" eaLnBrk="1" latinLnBrk="0" hangingPunct="1">
        <a:lnSpc>
          <a:spcPct val="112000"/>
        </a:lnSpc>
        <a:spcBef>
          <a:spcPts val="565"/>
        </a:spcBef>
        <a:buClr>
          <a:srgbClr val="DB0011"/>
        </a:buClr>
        <a:buSzPct val="100000"/>
        <a:buFont typeface="Univers Next for HSBC Light" panose="020B0403030202020203" pitchFamily="34" charset="0"/>
        <a:buChar char="–"/>
        <a:tabLst>
          <a:tab pos="1882140" algn="l"/>
        </a:tabLst>
        <a:defRPr sz="1500" kern="1200" baseline="0">
          <a:solidFill>
            <a:srgbClr val="333333"/>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5365"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CB68FCB-EB9C-48BF-A667-18C38A27BB70}"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BEE059-2E45-4220-A2DB-27744EAB4278}" type="slidenum">
              <a:rPr lang="zh-CN" altLang="en-US" smtClean="0"/>
            </a:fld>
            <a:endParaRPr lang="zh-CN" altLang="en-US"/>
          </a:p>
        </p:txBody>
      </p:sp>
      <p:sp>
        <p:nvSpPr>
          <p:cNvPr id="8" name="TextBox 7"/>
          <p:cNvSpPr txBox="1"/>
          <p:nvPr/>
        </p:nvSpPr>
        <p:spPr>
          <a:xfrm>
            <a:off x="5838000" y="6642100"/>
            <a:ext cx="544512" cy="152400"/>
          </a:xfrm>
          <a:prstGeom prst="rect">
            <a:avLst/>
          </a:prstGeom>
        </p:spPr>
        <p:txBody>
          <a:bodyPr horzOverflow="overflow" lIns="0" tIns="0" rIns="0" bIns="0">
            <a:spAutoFit/>
          </a:bodyPr>
          <a:lstStyle/>
          <a:p>
            <a:pPr algn="l"/>
            <a:r>
              <a:rPr lang="zh-CN" altLang="en-US" sz="1000">
                <a:solidFill>
                  <a:srgbClr val="000000">
                    <a:alpha val="50000"/>
                  </a:srgbClr>
                </a:solidFill>
                <a:latin typeface="Calibri" panose="020F0502020204030204" pitchFamily="34" charset="0"/>
                <a:cs typeface="Calibri" panose="020F0502020204030204" pitchFamily="34" charset="0"/>
              </a:rPr>
              <a:t>INTERNAL</a:t>
            </a:r>
            <a:endParaRPr lang="zh-CN" altLang="en-US" sz="1000">
              <a:solidFill>
                <a:srgbClr val="000000">
                  <a:alpha val="50000"/>
                </a:srgbClr>
              </a:solidFill>
              <a:latin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image" Target="../media/image56.png"/><Relationship Id="rId7" Type="http://schemas.openxmlformats.org/officeDocument/2006/relationships/image" Target="../media/image55.png"/><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8.png"/><Relationship Id="rId3" Type="http://schemas.openxmlformats.org/officeDocument/2006/relationships/image" Target="../media/image52.png"/><Relationship Id="rId2" Type="http://schemas.openxmlformats.org/officeDocument/2006/relationships/image" Target="../media/image22.png"/><Relationship Id="rId12" Type="http://schemas.openxmlformats.org/officeDocument/2006/relationships/slideLayout" Target="../slideLayouts/slideLayout44.xml"/><Relationship Id="rId11" Type="http://schemas.openxmlformats.org/officeDocument/2006/relationships/image" Target="../media/image59.png"/><Relationship Id="rId10" Type="http://schemas.openxmlformats.org/officeDocument/2006/relationships/image" Target="../media/image58.png"/><Relationship Id="rId1" Type="http://schemas.openxmlformats.org/officeDocument/2006/relationships/image" Target="../media/image51.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image" Target="../media/image55.png"/><Relationship Id="rId7" Type="http://schemas.openxmlformats.org/officeDocument/2006/relationships/image" Target="../media/image62.png"/><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22.png"/><Relationship Id="rId1" Type="http://schemas.openxmlformats.org/officeDocument/2006/relationships/image" Target="../media/image51.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4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44.xml"/><Relationship Id="rId7" Type="http://schemas.openxmlformats.org/officeDocument/2006/relationships/image" Target="../media/image64.png"/><Relationship Id="rId6" Type="http://schemas.openxmlformats.org/officeDocument/2006/relationships/image" Target="../media/image63.png"/><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22.png"/><Relationship Id="rId1" Type="http://schemas.openxmlformats.org/officeDocument/2006/relationships/image" Target="../media/image51.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44.xml"/><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41.jpeg"/><Relationship Id="rId4" Type="http://schemas.openxmlformats.org/officeDocument/2006/relationships/image" Target="../media/image40.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3.png"/><Relationship Id="rId7" Type="http://schemas.openxmlformats.org/officeDocument/2006/relationships/image" Target="../media/image39.png"/><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png"/><Relationship Id="rId15" Type="http://schemas.openxmlformats.org/officeDocument/2006/relationships/slideLayout" Target="../slideLayouts/slideLayout44.xml"/><Relationship Id="rId14" Type="http://schemas.openxmlformats.org/officeDocument/2006/relationships/image" Target="../media/image66.png"/><Relationship Id="rId13" Type="http://schemas.openxmlformats.org/officeDocument/2006/relationships/image" Target="../media/image44.png"/><Relationship Id="rId12" Type="http://schemas.openxmlformats.org/officeDocument/2006/relationships/image" Target="../media/image65.png"/><Relationship Id="rId11" Type="http://schemas.openxmlformats.org/officeDocument/2006/relationships/image" Target="../media/image38.png"/><Relationship Id="rId10" Type="http://schemas.openxmlformats.org/officeDocument/2006/relationships/image" Target="../media/image12.png"/><Relationship Id="rId1" Type="http://schemas.openxmlformats.org/officeDocument/2006/relationships/image" Target="../media/image51.png"/></Relationships>
</file>

<file path=ppt/slides/_rels/slide16.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image" Target="../media/image63.pn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22.png"/><Relationship Id="rId2" Type="http://schemas.openxmlformats.org/officeDocument/2006/relationships/image" Target="../media/image68.png"/><Relationship Id="rId15" Type="http://schemas.openxmlformats.org/officeDocument/2006/relationships/slideLayout" Target="../slideLayouts/slideLayout44.xml"/><Relationship Id="rId14" Type="http://schemas.openxmlformats.org/officeDocument/2006/relationships/image" Target="../media/image59.png"/><Relationship Id="rId13" Type="http://schemas.openxmlformats.org/officeDocument/2006/relationships/image" Target="../media/image58.png"/><Relationship Id="rId12" Type="http://schemas.openxmlformats.org/officeDocument/2006/relationships/image" Target="../media/image40.png"/><Relationship Id="rId11" Type="http://schemas.openxmlformats.org/officeDocument/2006/relationships/image" Target="../media/image19.png"/><Relationship Id="rId10" Type="http://schemas.openxmlformats.org/officeDocument/2006/relationships/image" Target="../media/image71.jpeg"/><Relationship Id="rId1" Type="http://schemas.openxmlformats.org/officeDocument/2006/relationships/image" Target="../media/image67.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image" Target="../media/image72.png"/><Relationship Id="rId7" Type="http://schemas.openxmlformats.org/officeDocument/2006/relationships/image" Target="../media/image55.png"/><Relationship Id="rId6" Type="http://schemas.openxmlformats.org/officeDocument/2006/relationships/image" Target="../media/image62.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60.png"/><Relationship Id="rId2" Type="http://schemas.openxmlformats.org/officeDocument/2006/relationships/image" Target="../media/image22.png"/><Relationship Id="rId1" Type="http://schemas.openxmlformats.org/officeDocument/2006/relationships/image" Target="../media/image51.png"/></Relationships>
</file>

<file path=ppt/slides/_rels/slide18.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12.png"/><Relationship Id="rId7" Type="http://schemas.openxmlformats.org/officeDocument/2006/relationships/image" Target="../media/image42.png"/><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png"/><Relationship Id="rId13" Type="http://schemas.openxmlformats.org/officeDocument/2006/relationships/slideLayout" Target="../slideLayouts/slideLayout44.xml"/><Relationship Id="rId12" Type="http://schemas.openxmlformats.org/officeDocument/2006/relationships/image" Target="../media/image44.png"/><Relationship Id="rId11" Type="http://schemas.openxmlformats.org/officeDocument/2006/relationships/image" Target="../media/image43.png"/><Relationship Id="rId10" Type="http://schemas.openxmlformats.org/officeDocument/2006/relationships/image" Target="../media/image38.png"/><Relationship Id="rId1" Type="http://schemas.openxmlformats.org/officeDocument/2006/relationships/image" Target="../media/image39.png"/></Relationships>
</file>

<file path=ppt/slides/_rels/slide19.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51.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41.jpeg"/><Relationship Id="rId4" Type="http://schemas.openxmlformats.org/officeDocument/2006/relationships/image" Target="../media/image40.png"/><Relationship Id="rId3" Type="http://schemas.openxmlformats.org/officeDocument/2006/relationships/image" Target="../media/image19.png"/><Relationship Id="rId2" Type="http://schemas.openxmlformats.org/officeDocument/2006/relationships/image" Target="../media/image18.jpeg"/><Relationship Id="rId11" Type="http://schemas.openxmlformats.org/officeDocument/2006/relationships/slideLayout" Target="../slideLayouts/slideLayout44.xml"/><Relationship Id="rId10" Type="http://schemas.openxmlformats.org/officeDocument/2006/relationships/image" Target="../media/image52.pn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image" Target="../media/image16.png"/><Relationship Id="rId7" Type="http://schemas.microsoft.com/office/2007/relationships/hdphoto" Target="../media/image15.wdp"/><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43.xml"/><Relationship Id="rId4" Type="http://schemas.openxmlformats.org/officeDocument/2006/relationships/image" Target="../media/image73.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3.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2" Type="http://schemas.openxmlformats.org/officeDocument/2006/relationships/slideLayout" Target="../slideLayouts/slideLayout44.xml"/><Relationship Id="rId11" Type="http://schemas.openxmlformats.org/officeDocument/2006/relationships/image" Target="../media/image33.png"/><Relationship Id="rId10" Type="http://schemas.openxmlformats.org/officeDocument/2006/relationships/image" Target="../media/image32.png"/><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4.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image" Target="../media/image12.png"/><Relationship Id="rId7" Type="http://schemas.openxmlformats.org/officeDocument/2006/relationships/image" Target="../media/image16.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image" Target="../media/image3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12.png"/><Relationship Id="rId7" Type="http://schemas.openxmlformats.org/officeDocument/2006/relationships/image" Target="../media/image42.png"/><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png"/><Relationship Id="rId13" Type="http://schemas.openxmlformats.org/officeDocument/2006/relationships/slideLayout" Target="../slideLayouts/slideLayout44.xml"/><Relationship Id="rId12" Type="http://schemas.openxmlformats.org/officeDocument/2006/relationships/image" Target="../media/image44.png"/><Relationship Id="rId11" Type="http://schemas.openxmlformats.org/officeDocument/2006/relationships/image" Target="../media/image43.png"/><Relationship Id="rId10" Type="http://schemas.openxmlformats.org/officeDocument/2006/relationships/image" Target="../media/image38.png"/><Relationship Id="rId1" Type="http://schemas.openxmlformats.org/officeDocument/2006/relationships/image" Target="../media/image39.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4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1" cstate="print"/>
          <a:srcRect/>
          <a:stretch>
            <a:fillRect/>
          </a:stretch>
        </p:blipFill>
        <p:spPr>
          <a:xfrm>
            <a:off x="370528" y="1073657"/>
            <a:ext cx="2062476" cy="5011937"/>
          </a:xfrm>
          <a:prstGeom prst="rect">
            <a:avLst/>
          </a:prstGeom>
        </p:spPr>
      </p:pic>
      <p:sp>
        <p:nvSpPr>
          <p:cNvPr id="33"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全部活动</a:t>
            </a:r>
            <a:r>
              <a:rPr lang="en-US" altLang="zh-CN" sz="2000" dirty="0"/>
              <a:t>&amp;</a:t>
            </a:r>
            <a:r>
              <a:rPr lang="zh-CN" altLang="en-US" sz="2000" dirty="0"/>
              <a:t>我的活动</a:t>
            </a:r>
            <a:endParaRPr lang="en-GB" sz="2000" dirty="0"/>
          </a:p>
        </p:txBody>
      </p:sp>
      <p:sp>
        <p:nvSpPr>
          <p:cNvPr id="3" name="TextBox 2"/>
          <p:cNvSpPr txBox="1"/>
          <p:nvPr/>
        </p:nvSpPr>
        <p:spPr>
          <a:xfrm>
            <a:off x="391547" y="704328"/>
            <a:ext cx="1152000"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权益专区主页</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活动模块</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24" name="Rectangle 23"/>
          <p:cNvSpPr/>
          <p:nvPr/>
        </p:nvSpPr>
        <p:spPr>
          <a:xfrm>
            <a:off x="1690185" y="1209270"/>
            <a:ext cx="758817" cy="30147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sp>
        <p:nvSpPr>
          <p:cNvPr id="25" name="Rectangle 24"/>
          <p:cNvSpPr/>
          <p:nvPr/>
        </p:nvSpPr>
        <p:spPr>
          <a:xfrm>
            <a:off x="415597" y="5784342"/>
            <a:ext cx="1980000" cy="36078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32" name="Connector: Elbow 31"/>
          <p:cNvCxnSpPr>
            <a:stCxn id="24" idx="0"/>
            <a:endCxn id="37" idx="0"/>
          </p:cNvCxnSpPr>
          <p:nvPr/>
        </p:nvCxnSpPr>
        <p:spPr>
          <a:xfrm rot="5400000" flipH="1" flipV="1">
            <a:off x="4601221" y="-1705955"/>
            <a:ext cx="383598" cy="5446852"/>
          </a:xfrm>
          <a:prstGeom prst="bentConnector3">
            <a:avLst>
              <a:gd name="adj1" fmla="val 123613"/>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420298" y="825672"/>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全部活动列表页</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7" name="TextBox 36"/>
          <p:cNvSpPr txBox="1"/>
          <p:nvPr/>
        </p:nvSpPr>
        <p:spPr>
          <a:xfrm>
            <a:off x="6764357" y="825672"/>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进行中</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41" name="TextBox 40"/>
          <p:cNvSpPr txBox="1"/>
          <p:nvPr/>
        </p:nvSpPr>
        <p:spPr>
          <a:xfrm>
            <a:off x="8904496" y="842825"/>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已结束</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42" name="Connector: Elbow 41"/>
          <p:cNvCxnSpPr>
            <a:stCxn id="25" idx="3"/>
            <a:endCxn id="18" idx="1"/>
          </p:cNvCxnSpPr>
          <p:nvPr/>
        </p:nvCxnSpPr>
        <p:spPr>
          <a:xfrm flipV="1">
            <a:off x="2395597" y="3177164"/>
            <a:ext cx="1020083" cy="278756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473709" y="2049357"/>
            <a:ext cx="1130509" cy="1384995"/>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全部活动列表页</a:t>
            </a:r>
            <a:endParaRPr kumimoji="0" lang="en-US" altLang="zh-CN"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可配置化</a:t>
            </a:r>
            <a:endParaRPr kumimoji="0" lang="en-US" altLang="zh-CN"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显示客户所有可见活动</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rPr>
              <a:t>显示内容</a:t>
            </a:r>
            <a:endParaRPr kumimoji="0" lang="en-US" altLang="zh-CN" sz="10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活动小图</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活动名称</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活动时间</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7" name="TextBox 56"/>
          <p:cNvSpPr txBox="1"/>
          <p:nvPr/>
        </p:nvSpPr>
        <p:spPr>
          <a:xfrm>
            <a:off x="10972800" y="1825807"/>
            <a:ext cx="1097280" cy="1692771"/>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我的活动</a:t>
            </a:r>
            <a:endParaRPr kumimoji="0" lang="en-US" altLang="zh-CN"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显示客户进行中和已结束的活动</a:t>
            </a:r>
            <a:endParaRPr kumimoji="0" lang="en-US" altLang="zh-CN" sz="1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按照时间从新到老展示</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已结束活动置灰，点击进入活动详情页，仍可以查看到活动详情、进度和奖品</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TextBox 1"/>
          <p:cNvSpPr txBox="1"/>
          <p:nvPr/>
        </p:nvSpPr>
        <p:spPr>
          <a:xfrm>
            <a:off x="3396549" y="5335722"/>
            <a:ext cx="8475241" cy="116955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功能点：</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活动转发控制</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 </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活动可配置：可转发</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不可转发</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可配置是否发送活动短信提醒，如：</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1</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）活动报名成功；</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2</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）活动开始前提醒；</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3</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）活动达标发奖（详见</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P30</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短信需求）</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活动报名名额控制：有上限（支持配置数量）</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 </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无上限</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活动是否展示到权益平台首页支持可选，某些活动仅通过链接或二维码进入，客户必须在报名后，才可在我的活动中查看进度</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活动需要配置互斥判断，详见</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P35-P47</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不需要报名的活动直接加入到客户的我的活动（仅在活动期间展示），客户点击后进入活动详情页（报名后</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无需报名活动版本）</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18" name="Picture 17"/>
          <p:cNvPicPr>
            <a:picLocks noChangeAspect="1"/>
          </p:cNvPicPr>
          <p:nvPr/>
        </p:nvPicPr>
        <p:blipFill>
          <a:blip r:embed="rId2" cstate="print"/>
          <a:stretch>
            <a:fillRect/>
          </a:stretch>
        </p:blipFill>
        <p:spPr>
          <a:xfrm>
            <a:off x="3415680" y="1073656"/>
            <a:ext cx="1944000" cy="4207016"/>
          </a:xfrm>
          <a:prstGeom prst="rect">
            <a:avLst/>
          </a:prstGeom>
        </p:spPr>
      </p:pic>
      <p:pic>
        <p:nvPicPr>
          <p:cNvPr id="5" name="Picture 4"/>
          <p:cNvPicPr>
            <a:picLocks noChangeAspect="1"/>
          </p:cNvPicPr>
          <p:nvPr/>
        </p:nvPicPr>
        <p:blipFill>
          <a:blip r:embed="rId3" cstate="print"/>
          <a:stretch>
            <a:fillRect/>
          </a:stretch>
        </p:blipFill>
        <p:spPr>
          <a:xfrm>
            <a:off x="6764357" y="1079599"/>
            <a:ext cx="1800000" cy="3895385"/>
          </a:xfrm>
          <a:prstGeom prst="rect">
            <a:avLst/>
          </a:prstGeom>
        </p:spPr>
      </p:pic>
      <p:pic>
        <p:nvPicPr>
          <p:cNvPr id="7" name="Picture 6"/>
          <p:cNvPicPr>
            <a:picLocks noChangeAspect="1"/>
          </p:cNvPicPr>
          <p:nvPr/>
        </p:nvPicPr>
        <p:blipFill>
          <a:blip r:embed="rId4" cstate="print"/>
          <a:stretch>
            <a:fillRect/>
          </a:stretch>
        </p:blipFill>
        <p:spPr>
          <a:xfrm>
            <a:off x="8904496" y="1079599"/>
            <a:ext cx="1800000" cy="3895385"/>
          </a:xfrm>
          <a:prstGeom prst="rect">
            <a:avLst/>
          </a:prstGeom>
        </p:spPr>
      </p:pic>
      <p:sp>
        <p:nvSpPr>
          <p:cNvPr id="6" name="TextBox 5"/>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16" name="TextBox 15"/>
          <p:cNvSpPr txBox="1"/>
          <p:nvPr/>
        </p:nvSpPr>
        <p:spPr>
          <a:xfrm>
            <a:off x="8929896" y="2978837"/>
            <a:ext cx="1731754" cy="184666"/>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温馨提示：如需查看信用卡活动进度，请点击进行中</a:t>
            </a:r>
            <a:r>
              <a:rPr kumimoji="0" lang="en-US" altLang="zh-CN"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信用卡活动专区。</a:t>
            </a:r>
            <a:endPar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6794314" y="2987094"/>
            <a:ext cx="1731754" cy="184666"/>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温馨提示：如需查看信用卡活动进度，请点击进行中</a:t>
            </a:r>
            <a:r>
              <a:rPr kumimoji="0" lang="en-US" altLang="zh-CN"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信用卡活动专区。</a:t>
            </a:r>
            <a:endParaRPr kumimoji="0" lang="zh-CN" altLang="en-US" sz="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9" name="Rectangle 18"/>
          <p:cNvSpPr/>
          <p:nvPr/>
        </p:nvSpPr>
        <p:spPr>
          <a:xfrm>
            <a:off x="6834422" y="2571750"/>
            <a:ext cx="288000" cy="288000"/>
          </a:xfrm>
          <a:prstGeom prst="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
        <p:nvSpPr>
          <p:cNvPr id="20" name="TextBox 19"/>
          <p:cNvSpPr txBox="1"/>
          <p:nvPr/>
        </p:nvSpPr>
        <p:spPr>
          <a:xfrm>
            <a:off x="7154361" y="2634131"/>
            <a:ext cx="1042132" cy="215444"/>
          </a:xfrm>
          <a:prstGeom prst="rect">
            <a:avLst/>
          </a:prstGeom>
          <a:solidFill>
            <a:schemeClr val="bg1"/>
          </a:solid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7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信用卡活动</a:t>
            </a:r>
            <a:endParaRPr kumimoji="0" lang="en-US" altLang="zh-CN" sz="7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zh-CN" altLang="en-US" sz="7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A </a:t>
            </a:r>
            <a:r>
              <a:rPr lang="zh-CN" altLang="en-US" sz="2000" dirty="0"/>
              <a:t>客户先报名非</a:t>
            </a:r>
            <a:r>
              <a:rPr lang="en-US" altLang="zh-CN" sz="2000" dirty="0"/>
              <a:t>MGM</a:t>
            </a:r>
            <a:r>
              <a:rPr lang="zh-CN" altLang="en-US" sz="2000" dirty="0"/>
              <a:t>的</a:t>
            </a:r>
            <a:r>
              <a:rPr lang="en-US" altLang="zh-CN" sz="2000" dirty="0"/>
              <a:t>NTB</a:t>
            </a:r>
            <a:r>
              <a:rPr lang="zh-CN" altLang="en-US" sz="2000" dirty="0"/>
              <a:t>活动，后被朋友推荐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A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客户在航司网址报名了航司合作</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活动，暂未开户 →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1</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周后他又被朋友推荐，完成留资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3</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客户登录权益平台查看活动进度</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8" name="Picture 7"/>
          <p:cNvPicPr>
            <a:picLocks noChangeAspect="1"/>
          </p:cNvPicPr>
          <p:nvPr/>
        </p:nvPicPr>
        <p:blipFill>
          <a:blip r:embed="rId1" cstate="print"/>
          <a:srcRect/>
          <a:stretch>
            <a:fillRect/>
          </a:stretch>
        </p:blipFill>
        <p:spPr>
          <a:xfrm>
            <a:off x="348417" y="1589717"/>
            <a:ext cx="1916282" cy="4656677"/>
          </a:xfrm>
          <a:prstGeom prst="rect">
            <a:avLst/>
          </a:prstGeom>
        </p:spPr>
      </p:pic>
      <p:sp>
        <p:nvSpPr>
          <p:cNvPr id="11" name="TextBox 10"/>
          <p:cNvSpPr txBox="1"/>
          <p:nvPr/>
        </p:nvSpPr>
        <p:spPr>
          <a:xfrm>
            <a:off x="787830" y="4070407"/>
            <a:ext cx="1219930"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endParaRPr kumimoji="0" lang="en-US" altLang="zh-CN"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TextBox 11"/>
          <p:cNvSpPr txBox="1"/>
          <p:nvPr/>
        </p:nvSpPr>
        <p:spPr>
          <a:xfrm>
            <a:off x="787829" y="4563960"/>
            <a:ext cx="1360587"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酒店汇丰卓越理财新户礼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TextBox 12"/>
          <p:cNvSpPr txBox="1"/>
          <p:nvPr/>
        </p:nvSpPr>
        <p:spPr>
          <a:xfrm>
            <a:off x="787830" y="3598742"/>
            <a:ext cx="1250158"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TextBox 13"/>
          <p:cNvSpPr txBox="1"/>
          <p:nvPr/>
        </p:nvSpPr>
        <p:spPr>
          <a:xfrm>
            <a:off x="787830" y="3747025"/>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787830" y="3892680"/>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TextBox 15"/>
          <p:cNvSpPr txBox="1"/>
          <p:nvPr/>
        </p:nvSpPr>
        <p:spPr>
          <a:xfrm>
            <a:off x="787830" y="423978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787830" y="4385444"/>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已报名</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TextBox 17"/>
          <p:cNvSpPr txBox="1"/>
          <p:nvPr/>
        </p:nvSpPr>
        <p:spPr>
          <a:xfrm>
            <a:off x="787828" y="4741687"/>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798005" y="4880951"/>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348417"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22" name="Picture 21"/>
          <p:cNvPicPr>
            <a:picLocks noChangeAspect="1"/>
          </p:cNvPicPr>
          <p:nvPr/>
        </p:nvPicPr>
        <p:blipFill>
          <a:blip r:embed="rId2" cstate="print"/>
          <a:stretch>
            <a:fillRect/>
          </a:stretch>
        </p:blipFill>
        <p:spPr>
          <a:xfrm>
            <a:off x="2587828" y="1589717"/>
            <a:ext cx="1766584" cy="3823070"/>
          </a:xfrm>
          <a:prstGeom prst="rect">
            <a:avLst/>
          </a:prstGeom>
        </p:spPr>
      </p:pic>
      <p:sp>
        <p:nvSpPr>
          <p:cNvPr id="25" name="TextBox 24"/>
          <p:cNvSpPr txBox="1"/>
          <p:nvPr/>
        </p:nvSpPr>
        <p:spPr>
          <a:xfrm>
            <a:off x="2588410"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27" name="Picture 26"/>
          <p:cNvPicPr>
            <a:picLocks noChangeAspect="1"/>
          </p:cNvPicPr>
          <p:nvPr/>
        </p:nvPicPr>
        <p:blipFill>
          <a:blip r:embed="rId3" cstate="print"/>
          <a:srcRect/>
          <a:stretch>
            <a:fillRect/>
          </a:stretch>
        </p:blipFill>
        <p:spPr>
          <a:xfrm>
            <a:off x="2587827" y="2268609"/>
            <a:ext cx="1766584" cy="324466"/>
          </a:xfrm>
          <a:prstGeom prst="rect">
            <a:avLst/>
          </a:prstGeom>
        </p:spPr>
      </p:pic>
      <p:sp>
        <p:nvSpPr>
          <p:cNvPr id="28" name="Rectangle 27"/>
          <p:cNvSpPr/>
          <p:nvPr/>
        </p:nvSpPr>
        <p:spPr>
          <a:xfrm>
            <a:off x="2641131" y="2242730"/>
            <a:ext cx="1659975"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29" name="Picture 28"/>
          <p:cNvPicPr>
            <a:picLocks noChangeAspect="1"/>
          </p:cNvPicPr>
          <p:nvPr/>
        </p:nvPicPr>
        <p:blipFill>
          <a:blip r:embed="rId2" cstate="print"/>
          <a:stretch>
            <a:fillRect/>
          </a:stretch>
        </p:blipFill>
        <p:spPr>
          <a:xfrm>
            <a:off x="4504110" y="1589717"/>
            <a:ext cx="1766584" cy="3823070"/>
          </a:xfrm>
          <a:prstGeom prst="rect">
            <a:avLst/>
          </a:prstGeom>
        </p:spPr>
      </p:pic>
      <p:pic>
        <p:nvPicPr>
          <p:cNvPr id="30" name="Picture 29"/>
          <p:cNvPicPr>
            <a:picLocks noChangeAspect="1"/>
          </p:cNvPicPr>
          <p:nvPr/>
        </p:nvPicPr>
        <p:blipFill>
          <a:blip r:embed="rId3" cstate="print"/>
          <a:srcRect/>
          <a:stretch>
            <a:fillRect/>
          </a:stretch>
        </p:blipFill>
        <p:spPr>
          <a:xfrm>
            <a:off x="4504110" y="2268609"/>
            <a:ext cx="1766584" cy="324466"/>
          </a:xfrm>
          <a:prstGeom prst="rect">
            <a:avLst/>
          </a:prstGeom>
        </p:spPr>
      </p:pic>
      <p:sp>
        <p:nvSpPr>
          <p:cNvPr id="31" name="Rectangle 30"/>
          <p:cNvSpPr/>
          <p:nvPr/>
        </p:nvSpPr>
        <p:spPr>
          <a:xfrm>
            <a:off x="4557414" y="2242730"/>
            <a:ext cx="1659975"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32" name="Rectangle 31"/>
          <p:cNvSpPr/>
          <p:nvPr/>
        </p:nvSpPr>
        <p:spPr>
          <a:xfrm>
            <a:off x="1687616" y="1654040"/>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33" name="Connector: Elbow 32"/>
          <p:cNvCxnSpPr>
            <a:stCxn id="32" idx="3"/>
            <a:endCxn id="22" idx="1"/>
          </p:cNvCxnSpPr>
          <p:nvPr/>
        </p:nvCxnSpPr>
        <p:spPr>
          <a:xfrm>
            <a:off x="2264699" y="1807982"/>
            <a:ext cx="323129" cy="169327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37" name="Picture 36"/>
          <p:cNvPicPr>
            <a:picLocks noChangeAspect="1"/>
          </p:cNvPicPr>
          <p:nvPr/>
        </p:nvPicPr>
        <p:blipFill>
          <a:blip r:embed="rId4" cstate="print"/>
          <a:stretch>
            <a:fillRect/>
          </a:stretch>
        </p:blipFill>
        <p:spPr>
          <a:xfrm>
            <a:off x="6323998" y="1589718"/>
            <a:ext cx="1766584" cy="3823070"/>
          </a:xfrm>
          <a:prstGeom prst="rect">
            <a:avLst/>
          </a:prstGeom>
        </p:spPr>
      </p:pic>
      <p:sp>
        <p:nvSpPr>
          <p:cNvPr id="38" name="TextBox 37"/>
          <p:cNvSpPr txBox="1"/>
          <p:nvPr/>
        </p:nvSpPr>
        <p:spPr>
          <a:xfrm>
            <a:off x="6665679" y="2319979"/>
            <a:ext cx="951446" cy="215444"/>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亲友推荐活动</a:t>
            </a:r>
            <a:endParaRPr kumimoji="0" lang="zh-CN" altLang="en-US" sz="8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pic>
        <p:nvPicPr>
          <p:cNvPr id="39" name="Picture 38"/>
          <p:cNvPicPr>
            <a:picLocks noChangeAspect="1"/>
          </p:cNvPicPr>
          <p:nvPr/>
        </p:nvPicPr>
        <p:blipFill>
          <a:blip r:embed="rId5" cstate="print"/>
          <a:srcRect/>
          <a:stretch>
            <a:fillRect/>
          </a:stretch>
        </p:blipFill>
        <p:spPr>
          <a:xfrm>
            <a:off x="8275597" y="1589717"/>
            <a:ext cx="1800000" cy="4545280"/>
          </a:xfrm>
          <a:prstGeom prst="rect">
            <a:avLst/>
          </a:prstGeom>
        </p:spPr>
      </p:pic>
      <p:pic>
        <p:nvPicPr>
          <p:cNvPr id="40" name="Picture 39"/>
          <p:cNvPicPr>
            <a:picLocks noChangeAspect="1"/>
          </p:cNvPicPr>
          <p:nvPr/>
        </p:nvPicPr>
        <p:blipFill>
          <a:blip r:embed="rId6" cstate="print"/>
          <a:srcRect/>
          <a:stretch>
            <a:fillRect/>
          </a:stretch>
        </p:blipFill>
        <p:spPr>
          <a:xfrm>
            <a:off x="8317417" y="6027281"/>
            <a:ext cx="1758179" cy="627816"/>
          </a:xfrm>
          <a:prstGeom prst="rect">
            <a:avLst/>
          </a:prstGeom>
        </p:spPr>
      </p:pic>
      <p:sp>
        <p:nvSpPr>
          <p:cNvPr id="41" name="TextBox 40"/>
          <p:cNvSpPr txBox="1"/>
          <p:nvPr/>
        </p:nvSpPr>
        <p:spPr>
          <a:xfrm>
            <a:off x="8287418" y="3100119"/>
            <a:ext cx="1649931" cy="276999"/>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rPr>
              <a:t>亲友推荐活动</a:t>
            </a:r>
            <a:endPar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endParaRPr>
          </a:p>
        </p:txBody>
      </p:sp>
      <p:cxnSp>
        <p:nvCxnSpPr>
          <p:cNvPr id="43" name="Connector: Elbow 42"/>
          <p:cNvCxnSpPr>
            <a:stCxn id="52" idx="3"/>
            <a:endCxn id="39" idx="1"/>
          </p:cNvCxnSpPr>
          <p:nvPr/>
        </p:nvCxnSpPr>
        <p:spPr>
          <a:xfrm>
            <a:off x="8047981" y="2414457"/>
            <a:ext cx="227616" cy="1447900"/>
          </a:xfrm>
          <a:prstGeom prst="bentConnector3">
            <a:avLst>
              <a:gd name="adj1" fmla="val 50000"/>
            </a:avLst>
          </a:prstGeom>
          <a:noFill/>
          <a:ln w="12700" cap="flat" cmpd="sng" algn="ctr">
            <a:solidFill>
              <a:srgbClr val="C00000"/>
            </a:solidFill>
            <a:prstDash val="solid"/>
            <a:miter lim="800000"/>
            <a:tailEnd type="triangle"/>
          </a:ln>
          <a:effectLst/>
        </p:spPr>
      </p:cxnSp>
      <p:cxnSp>
        <p:nvCxnSpPr>
          <p:cNvPr id="44" name="Connector: Elbow 43"/>
          <p:cNvCxnSpPr>
            <a:stCxn id="46" idx="3"/>
            <a:endCxn id="48" idx="1"/>
          </p:cNvCxnSpPr>
          <p:nvPr/>
        </p:nvCxnSpPr>
        <p:spPr>
          <a:xfrm flipV="1">
            <a:off x="10074912" y="3450711"/>
            <a:ext cx="180034" cy="2868049"/>
          </a:xfrm>
          <a:prstGeom prst="bentConnector3">
            <a:avLst>
              <a:gd name="adj1" fmla="val 50000"/>
            </a:avLst>
          </a:prstGeom>
          <a:noFill/>
          <a:ln w="12700" cap="flat" cmpd="sng" algn="ctr">
            <a:solidFill>
              <a:srgbClr val="C00000"/>
            </a:solidFill>
            <a:prstDash val="solid"/>
            <a:miter lim="800000"/>
            <a:tailEnd type="triangle"/>
          </a:ln>
          <a:effectLst/>
        </p:spPr>
      </p:cxnSp>
      <p:pic>
        <p:nvPicPr>
          <p:cNvPr id="45" name="Picture 44"/>
          <p:cNvPicPr>
            <a:picLocks noChangeAspect="1"/>
          </p:cNvPicPr>
          <p:nvPr/>
        </p:nvPicPr>
        <p:blipFill>
          <a:blip r:embed="rId7" cstate="print"/>
          <a:srcRect/>
          <a:stretch>
            <a:fillRect/>
          </a:stretch>
        </p:blipFill>
        <p:spPr>
          <a:xfrm>
            <a:off x="8278728" y="2005728"/>
            <a:ext cx="1817224" cy="1039954"/>
          </a:xfrm>
          <a:prstGeom prst="rect">
            <a:avLst/>
          </a:prstGeom>
        </p:spPr>
      </p:pic>
      <p:sp>
        <p:nvSpPr>
          <p:cNvPr id="46" name="Rectangle 45"/>
          <p:cNvSpPr/>
          <p:nvPr/>
        </p:nvSpPr>
        <p:spPr>
          <a:xfrm>
            <a:off x="8286734" y="6158574"/>
            <a:ext cx="1788178" cy="320372"/>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pic>
        <p:nvPicPr>
          <p:cNvPr id="47" name="Picture 46"/>
          <p:cNvPicPr>
            <a:picLocks noChangeAspect="1"/>
          </p:cNvPicPr>
          <p:nvPr/>
        </p:nvPicPr>
        <p:blipFill>
          <a:blip r:embed="rId8" cstate="print">
            <a:duotone>
              <a:prstClr val="black"/>
              <a:srgbClr val="252525">
                <a:tint val="45000"/>
                <a:satMod val="400000"/>
              </a:srgbClr>
            </a:duotone>
          </a:blip>
          <a:srcRect/>
          <a:stretch>
            <a:fillRect/>
          </a:stretch>
        </p:blipFill>
        <p:spPr>
          <a:xfrm>
            <a:off x="10254946" y="1594092"/>
            <a:ext cx="1800000" cy="786862"/>
          </a:xfrm>
          <a:prstGeom prst="rect">
            <a:avLst/>
          </a:prstGeom>
        </p:spPr>
      </p:pic>
      <p:pic>
        <p:nvPicPr>
          <p:cNvPr id="48" name="Picture 47"/>
          <p:cNvPicPr>
            <a:picLocks noChangeAspect="1"/>
          </p:cNvPicPr>
          <p:nvPr/>
        </p:nvPicPr>
        <p:blipFill>
          <a:blip r:embed="rId9" cstate="print">
            <a:duotone>
              <a:prstClr val="black"/>
              <a:srgbClr val="252525">
                <a:tint val="45000"/>
                <a:satMod val="400000"/>
              </a:srgbClr>
            </a:duotone>
          </a:blip>
          <a:srcRect/>
          <a:stretch>
            <a:fillRect/>
          </a:stretch>
        </p:blipFill>
        <p:spPr>
          <a:xfrm>
            <a:off x="10254946" y="2377253"/>
            <a:ext cx="1800000" cy="2146915"/>
          </a:xfrm>
          <a:prstGeom prst="rect">
            <a:avLst/>
          </a:prstGeom>
        </p:spPr>
      </p:pic>
      <p:pic>
        <p:nvPicPr>
          <p:cNvPr id="49" name="Picture 48"/>
          <p:cNvPicPr>
            <a:picLocks noChangeAspect="1"/>
          </p:cNvPicPr>
          <p:nvPr/>
        </p:nvPicPr>
        <p:blipFill>
          <a:blip r:embed="rId10" cstate="print"/>
          <a:srcRect/>
          <a:stretch>
            <a:fillRect/>
          </a:stretch>
        </p:blipFill>
        <p:spPr>
          <a:xfrm>
            <a:off x="10254946" y="3960720"/>
            <a:ext cx="1800000" cy="809131"/>
          </a:xfrm>
          <a:prstGeom prst="rect">
            <a:avLst/>
          </a:prstGeom>
        </p:spPr>
      </p:pic>
      <p:pic>
        <p:nvPicPr>
          <p:cNvPr id="50" name="Picture 49"/>
          <p:cNvPicPr>
            <a:picLocks noChangeAspect="1"/>
          </p:cNvPicPr>
          <p:nvPr/>
        </p:nvPicPr>
        <p:blipFill>
          <a:blip r:embed="rId11" cstate="print"/>
          <a:srcRect/>
          <a:stretch>
            <a:fillRect/>
          </a:stretch>
        </p:blipFill>
        <p:spPr>
          <a:xfrm>
            <a:off x="10254946" y="4769851"/>
            <a:ext cx="1800000" cy="825676"/>
          </a:xfrm>
          <a:prstGeom prst="rect">
            <a:avLst/>
          </a:prstGeom>
        </p:spPr>
      </p:pic>
      <p:sp>
        <p:nvSpPr>
          <p:cNvPr id="51" name="TextBox 50"/>
          <p:cNvSpPr txBox="1"/>
          <p:nvPr/>
        </p:nvSpPr>
        <p:spPr>
          <a:xfrm>
            <a:off x="10307532" y="4212976"/>
            <a:ext cx="1692759" cy="954107"/>
          </a:xfrm>
          <a:prstGeom prst="rect">
            <a:avLst/>
          </a:prstGeom>
          <a:solidFill>
            <a:sysClr val="window" lastClr="FFFFFF"/>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尊敬的客户，您已经于</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XXXX</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日成功报名</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活动。根据活动规则，您无法再继续被您的被推荐人推荐参与亲友推荐活动。您可前往</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我的活动</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查看</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活动进度。</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2" name="Rectangle 51"/>
          <p:cNvSpPr/>
          <p:nvPr/>
        </p:nvSpPr>
        <p:spPr>
          <a:xfrm>
            <a:off x="6323998" y="2252224"/>
            <a:ext cx="1723983" cy="324465"/>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54" name="TextBox 53"/>
          <p:cNvSpPr txBox="1"/>
          <p:nvPr/>
        </p:nvSpPr>
        <p:spPr>
          <a:xfrm>
            <a:off x="4507180"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8" name="TextBox 57"/>
          <p:cNvSpPr txBox="1"/>
          <p:nvPr/>
        </p:nvSpPr>
        <p:spPr>
          <a:xfrm>
            <a:off x="4449690" y="1202330"/>
            <a:ext cx="1105151"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填写后第二天</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59" name="TextBox 58"/>
          <p:cNvSpPr txBox="1"/>
          <p:nvPr/>
        </p:nvSpPr>
        <p:spPr>
          <a:xfrm>
            <a:off x="2462729" y="1207787"/>
            <a:ext cx="1580285"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a:t>
            </a:r>
            <a:r>
              <a:rPr kumimoji="0" lang="en-US" altLang="zh-CN"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MGM</a:t>
            </a: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表单当天</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60" name="TextBox 59"/>
          <p:cNvSpPr txBox="1"/>
          <p:nvPr/>
        </p:nvSpPr>
        <p:spPr>
          <a:xfrm>
            <a:off x="9112383" y="920598"/>
            <a:ext cx="3079617" cy="5770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灰色框线页面（平台系统能力保留，可不配置）</a:t>
            </a:r>
            <a:endParaRPr kumimoji="0" lang="en-US" altLang="zh-CN"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是否需要向推荐人展示推荐人进度，可配置化</a:t>
            </a:r>
            <a:endParaRPr kumimoji="0" lang="en-US" altLang="zh-CN"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如果被推荐人没有奖励可领取，推荐不配置</a:t>
            </a:r>
            <a:endParaRPr kumimoji="0" lang="zh-CN" altLang="en-US" sz="1400" b="0" i="0" u="none" strike="noStrike" kern="1200" cap="none" spc="0" normalizeH="0" baseline="0" noProof="0" dirty="0">
              <a:ln>
                <a:noFill/>
              </a:ln>
              <a:solidFill>
                <a:srgbClr val="C00000"/>
              </a:solidFill>
              <a:effectLst/>
              <a:uLnTx/>
              <a:uFillTx/>
              <a:latin typeface="Univers Next for HSBC Light"/>
              <a:ea typeface="MHeiPRCforHSBC-Light"/>
              <a:cs typeface="+mn-cs"/>
            </a:endParaRPr>
          </a:p>
        </p:txBody>
      </p:sp>
      <p:sp>
        <p:nvSpPr>
          <p:cNvPr id="63" name="Rectangle 62"/>
          <p:cNvSpPr/>
          <p:nvPr/>
        </p:nvSpPr>
        <p:spPr>
          <a:xfrm>
            <a:off x="6270694" y="1552116"/>
            <a:ext cx="5921306" cy="5236873"/>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
        <p:nvSpPr>
          <p:cNvPr id="64" name="TextBox 63"/>
          <p:cNvSpPr txBox="1"/>
          <p:nvPr/>
        </p:nvSpPr>
        <p:spPr>
          <a:xfrm>
            <a:off x="6306208" y="1589717"/>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5" name="TextBox 64"/>
          <p:cNvSpPr txBox="1"/>
          <p:nvPr/>
        </p:nvSpPr>
        <p:spPr>
          <a:xfrm>
            <a:off x="8236372" y="1597706"/>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活动详情</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6" name="TextBox 65"/>
          <p:cNvSpPr txBox="1"/>
          <p:nvPr/>
        </p:nvSpPr>
        <p:spPr>
          <a:xfrm>
            <a:off x="10254946" y="157550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达标进度</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7" name="TextBox 66"/>
          <p:cNvSpPr txBox="1"/>
          <p:nvPr/>
        </p:nvSpPr>
        <p:spPr>
          <a:xfrm>
            <a:off x="2250295" y="5534885"/>
            <a:ext cx="1930686" cy="90024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所有互斥的新户活动，除了客户报名的这条，其他都会标记为不符合参与条件。</a:t>
            </a:r>
            <a:endPar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活动可以选择是否要配置到权益平台前端。</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p:cNvSpPr/>
          <p:nvPr/>
        </p:nvSpPr>
        <p:spPr>
          <a:xfrm>
            <a:off x="405070" y="3572943"/>
            <a:ext cx="1859629" cy="147641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69" name="Rectangle 68"/>
          <p:cNvSpPr/>
          <p:nvPr/>
        </p:nvSpPr>
        <p:spPr>
          <a:xfrm>
            <a:off x="2651406" y="2637256"/>
            <a:ext cx="1656844" cy="7768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
        <p:nvSpPr>
          <p:cNvPr id="70" name="Rectangle 69"/>
          <p:cNvSpPr/>
          <p:nvPr/>
        </p:nvSpPr>
        <p:spPr>
          <a:xfrm>
            <a:off x="4533761" y="2637256"/>
            <a:ext cx="1656844" cy="756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
        <p:nvSpPr>
          <p:cNvPr id="71" name="Rectangle 70"/>
          <p:cNvSpPr/>
          <p:nvPr/>
        </p:nvSpPr>
        <p:spPr>
          <a:xfrm>
            <a:off x="6346206" y="2611378"/>
            <a:ext cx="1656844" cy="809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
        <p:nvSpPr>
          <p:cNvPr id="72" name="TextBox 71"/>
          <p:cNvSpPr txBox="1"/>
          <p:nvPr/>
        </p:nvSpPr>
        <p:spPr>
          <a:xfrm>
            <a:off x="10254946" y="5620373"/>
            <a:ext cx="1682224"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文案以最终业务确认为准。</a:t>
            </a:r>
            <a:endParaRPr kumimoji="0" lang="zh-CN" altLang="en-US" sz="105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A </a:t>
            </a:r>
            <a:r>
              <a:rPr lang="zh-CN" altLang="en-US" sz="2000" dirty="0"/>
              <a:t>客户先报名非</a:t>
            </a:r>
            <a:r>
              <a:rPr lang="en-US" altLang="zh-CN" sz="2000" dirty="0"/>
              <a:t>MGM</a:t>
            </a:r>
            <a:r>
              <a:rPr lang="zh-CN" altLang="en-US" sz="2000" dirty="0"/>
              <a:t>的</a:t>
            </a:r>
            <a:r>
              <a:rPr lang="en-US" altLang="zh-CN" sz="2000" dirty="0"/>
              <a:t>NTB</a:t>
            </a:r>
            <a:r>
              <a:rPr lang="zh-CN" altLang="en-US" sz="2000" dirty="0"/>
              <a:t>活动，后被朋友推荐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A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客户在航司网址报名了航司合作</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活动，暂未开户 →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1</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周后他又被朋友推荐，完成留资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4</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客户登录权益平台或在</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活动内查看进度</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8" name="Picture 7"/>
          <p:cNvPicPr>
            <a:picLocks noChangeAspect="1"/>
          </p:cNvPicPr>
          <p:nvPr/>
        </p:nvPicPr>
        <p:blipFill>
          <a:blip r:embed="rId1" cstate="print"/>
          <a:srcRect/>
          <a:stretch>
            <a:fillRect/>
          </a:stretch>
        </p:blipFill>
        <p:spPr>
          <a:xfrm>
            <a:off x="348417" y="1589717"/>
            <a:ext cx="1916282" cy="4656677"/>
          </a:xfrm>
          <a:prstGeom prst="rect">
            <a:avLst/>
          </a:prstGeom>
        </p:spPr>
      </p:pic>
      <p:sp>
        <p:nvSpPr>
          <p:cNvPr id="20" name="TextBox 19"/>
          <p:cNvSpPr txBox="1"/>
          <p:nvPr/>
        </p:nvSpPr>
        <p:spPr>
          <a:xfrm>
            <a:off x="348417" y="147430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2" name="Rectangle 31"/>
          <p:cNvSpPr/>
          <p:nvPr/>
        </p:nvSpPr>
        <p:spPr>
          <a:xfrm>
            <a:off x="1687616" y="1654040"/>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sp>
        <p:nvSpPr>
          <p:cNvPr id="4" name="Rectangle 3"/>
          <p:cNvSpPr/>
          <p:nvPr/>
        </p:nvSpPr>
        <p:spPr>
          <a:xfrm>
            <a:off x="467714" y="3613944"/>
            <a:ext cx="1659975" cy="39733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5" name="TextBox 4"/>
          <p:cNvSpPr txBox="1"/>
          <p:nvPr/>
        </p:nvSpPr>
        <p:spPr>
          <a:xfrm>
            <a:off x="809650" y="3650432"/>
            <a:ext cx="891591" cy="215444"/>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6" name="Picture 5"/>
          <p:cNvPicPr>
            <a:picLocks noChangeAspect="1"/>
          </p:cNvPicPr>
          <p:nvPr/>
        </p:nvPicPr>
        <p:blipFill>
          <a:blip r:embed="rId2" cstate="print"/>
          <a:stretch>
            <a:fillRect/>
          </a:stretch>
        </p:blipFill>
        <p:spPr>
          <a:xfrm>
            <a:off x="2606635" y="1589717"/>
            <a:ext cx="1766584" cy="3823070"/>
          </a:xfrm>
          <a:prstGeom prst="rect">
            <a:avLst/>
          </a:prstGeom>
        </p:spPr>
      </p:pic>
      <p:sp>
        <p:nvSpPr>
          <p:cNvPr id="7" name="TextBox 6"/>
          <p:cNvSpPr txBox="1"/>
          <p:nvPr/>
        </p:nvSpPr>
        <p:spPr>
          <a:xfrm>
            <a:off x="2943198" y="2310091"/>
            <a:ext cx="1007958" cy="21544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8"/>
          <p:cNvSpPr/>
          <p:nvPr/>
        </p:nvSpPr>
        <p:spPr>
          <a:xfrm>
            <a:off x="2633117" y="2262184"/>
            <a:ext cx="1659975"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23" name="Connector: Elbow 22"/>
          <p:cNvCxnSpPr>
            <a:stCxn id="32" idx="3"/>
            <a:endCxn id="6" idx="1"/>
          </p:cNvCxnSpPr>
          <p:nvPr/>
        </p:nvCxnSpPr>
        <p:spPr>
          <a:xfrm>
            <a:off x="2264699" y="1807982"/>
            <a:ext cx="341936" cy="169327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3" cstate="print"/>
          <a:srcRect t="2053"/>
          <a:stretch>
            <a:fillRect/>
          </a:stretch>
        </p:blipFill>
        <p:spPr>
          <a:xfrm>
            <a:off x="7406110" y="937062"/>
            <a:ext cx="1355783" cy="5718035"/>
          </a:xfrm>
          <a:prstGeom prst="rect">
            <a:avLst/>
          </a:prstGeom>
        </p:spPr>
      </p:pic>
      <p:sp>
        <p:nvSpPr>
          <p:cNvPr id="26" name="Rectangle 25"/>
          <p:cNvSpPr/>
          <p:nvPr/>
        </p:nvSpPr>
        <p:spPr>
          <a:xfrm>
            <a:off x="7406110" y="3366041"/>
            <a:ext cx="1355783"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34" name="TextBox 33"/>
          <p:cNvSpPr txBox="1"/>
          <p:nvPr/>
        </p:nvSpPr>
        <p:spPr>
          <a:xfrm>
            <a:off x="2606635" y="147430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5" name="TextBox 34"/>
          <p:cNvSpPr txBox="1"/>
          <p:nvPr/>
        </p:nvSpPr>
        <p:spPr>
          <a:xfrm>
            <a:off x="7406110" y="864076"/>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MGM</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活动页面</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36" name="图片 12"/>
          <p:cNvPicPr>
            <a:picLocks noChangeAspect="1"/>
          </p:cNvPicPr>
          <p:nvPr/>
        </p:nvPicPr>
        <p:blipFill>
          <a:blip r:embed="rId4"/>
          <a:stretch>
            <a:fillRect/>
          </a:stretch>
        </p:blipFill>
        <p:spPr>
          <a:xfrm>
            <a:off x="9521491" y="1462513"/>
            <a:ext cx="1965785" cy="3672000"/>
          </a:xfrm>
          <a:prstGeom prst="rect">
            <a:avLst/>
          </a:prstGeom>
        </p:spPr>
      </p:pic>
      <p:sp>
        <p:nvSpPr>
          <p:cNvPr id="63" name="TextBox 62"/>
          <p:cNvSpPr txBox="1"/>
          <p:nvPr/>
        </p:nvSpPr>
        <p:spPr>
          <a:xfrm>
            <a:off x="9521491" y="1416518"/>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活动达标进度</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4" name="TextBox 63"/>
          <p:cNvSpPr txBox="1"/>
          <p:nvPr/>
        </p:nvSpPr>
        <p:spPr>
          <a:xfrm>
            <a:off x="9949722" y="4828114"/>
            <a:ext cx="1537554" cy="30639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您的被推荐人已报名参与其他新客活动，根据活动规则无法再被推荐。</a:t>
            </a:r>
            <a:endPar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Rectangle 65"/>
          <p:cNvSpPr/>
          <p:nvPr/>
        </p:nvSpPr>
        <p:spPr>
          <a:xfrm>
            <a:off x="10862212" y="3596119"/>
            <a:ext cx="512124" cy="20584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67" name="Connector: Elbow 66"/>
          <p:cNvCxnSpPr>
            <a:stCxn id="9" idx="3"/>
            <a:endCxn id="69" idx="1"/>
          </p:cNvCxnSpPr>
          <p:nvPr/>
        </p:nvCxnSpPr>
        <p:spPr>
          <a:xfrm>
            <a:off x="4293092" y="2414087"/>
            <a:ext cx="368418" cy="144827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69" name="Picture 68"/>
          <p:cNvPicPr>
            <a:picLocks noChangeAspect="1"/>
          </p:cNvPicPr>
          <p:nvPr/>
        </p:nvPicPr>
        <p:blipFill>
          <a:blip r:embed="rId5" cstate="print"/>
          <a:srcRect/>
          <a:stretch>
            <a:fillRect/>
          </a:stretch>
        </p:blipFill>
        <p:spPr>
          <a:xfrm>
            <a:off x="4661510" y="1589717"/>
            <a:ext cx="1800000" cy="4545280"/>
          </a:xfrm>
          <a:prstGeom prst="rect">
            <a:avLst/>
          </a:prstGeom>
        </p:spPr>
      </p:pic>
      <p:pic>
        <p:nvPicPr>
          <p:cNvPr id="70" name="Picture 69"/>
          <p:cNvPicPr>
            <a:picLocks noChangeAspect="1"/>
          </p:cNvPicPr>
          <p:nvPr/>
        </p:nvPicPr>
        <p:blipFill>
          <a:blip r:embed="rId6" cstate="print"/>
          <a:srcRect/>
          <a:stretch>
            <a:fillRect/>
          </a:stretch>
        </p:blipFill>
        <p:spPr>
          <a:xfrm>
            <a:off x="4703330" y="6027281"/>
            <a:ext cx="1758179" cy="627816"/>
          </a:xfrm>
          <a:prstGeom prst="rect">
            <a:avLst/>
          </a:prstGeom>
        </p:spPr>
      </p:pic>
      <p:sp>
        <p:nvSpPr>
          <p:cNvPr id="71" name="TextBox 70"/>
          <p:cNvSpPr txBox="1"/>
          <p:nvPr/>
        </p:nvSpPr>
        <p:spPr>
          <a:xfrm>
            <a:off x="4673331" y="3100119"/>
            <a:ext cx="1649931" cy="276999"/>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rPr>
              <a:t>亲友推荐活动</a:t>
            </a:r>
            <a:endPar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endParaRPr>
          </a:p>
        </p:txBody>
      </p:sp>
      <p:pic>
        <p:nvPicPr>
          <p:cNvPr id="72" name="Picture 71"/>
          <p:cNvPicPr>
            <a:picLocks noChangeAspect="1"/>
          </p:cNvPicPr>
          <p:nvPr/>
        </p:nvPicPr>
        <p:blipFill>
          <a:blip r:embed="rId7" cstate="print"/>
          <a:srcRect t="-11832" b="27148"/>
          <a:stretch>
            <a:fillRect/>
          </a:stretch>
        </p:blipFill>
        <p:spPr>
          <a:xfrm>
            <a:off x="4704013" y="5628926"/>
            <a:ext cx="1757497" cy="491367"/>
          </a:xfrm>
          <a:prstGeom prst="rect">
            <a:avLst/>
          </a:prstGeom>
        </p:spPr>
      </p:pic>
      <p:pic>
        <p:nvPicPr>
          <p:cNvPr id="73" name="Picture 72"/>
          <p:cNvPicPr>
            <a:picLocks noChangeAspect="1"/>
          </p:cNvPicPr>
          <p:nvPr/>
        </p:nvPicPr>
        <p:blipFill>
          <a:blip r:embed="rId8" cstate="print"/>
          <a:srcRect/>
          <a:stretch>
            <a:fillRect/>
          </a:stretch>
        </p:blipFill>
        <p:spPr>
          <a:xfrm>
            <a:off x="4664641" y="2005728"/>
            <a:ext cx="1817224" cy="1039954"/>
          </a:xfrm>
          <a:prstGeom prst="rect">
            <a:avLst/>
          </a:prstGeom>
        </p:spPr>
      </p:pic>
      <p:sp>
        <p:nvSpPr>
          <p:cNvPr id="74" name="Rectangle 73"/>
          <p:cNvSpPr/>
          <p:nvPr/>
        </p:nvSpPr>
        <p:spPr>
          <a:xfrm>
            <a:off x="4672647" y="6158574"/>
            <a:ext cx="1788178" cy="320372"/>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75" name="TextBox 74"/>
          <p:cNvSpPr txBox="1"/>
          <p:nvPr/>
        </p:nvSpPr>
        <p:spPr>
          <a:xfrm>
            <a:off x="4661510" y="14625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活动详情</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78" name="Connector: Elbow 77"/>
          <p:cNvCxnSpPr>
            <a:stCxn id="74" idx="3"/>
            <a:endCxn id="36" idx="1"/>
          </p:cNvCxnSpPr>
          <p:nvPr/>
        </p:nvCxnSpPr>
        <p:spPr>
          <a:xfrm flipV="1">
            <a:off x="6460825" y="3298513"/>
            <a:ext cx="3060666" cy="3020247"/>
          </a:xfrm>
          <a:prstGeom prst="bentConnector3">
            <a:avLst>
              <a:gd name="adj1" fmla="val 8804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Connector: Elbow 81"/>
          <p:cNvCxnSpPr>
            <a:stCxn id="85" idx="3"/>
            <a:endCxn id="24" idx="1"/>
          </p:cNvCxnSpPr>
          <p:nvPr/>
        </p:nvCxnSpPr>
        <p:spPr>
          <a:xfrm flipV="1">
            <a:off x="6467342" y="3796080"/>
            <a:ext cx="938768" cy="213211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4679164" y="5789693"/>
            <a:ext cx="1788178" cy="276999"/>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cxnSp>
        <p:nvCxnSpPr>
          <p:cNvPr id="89" name="Connector: Elbow 88"/>
          <p:cNvCxnSpPr>
            <a:stCxn id="26" idx="3"/>
            <a:endCxn id="36" idx="1"/>
          </p:cNvCxnSpPr>
          <p:nvPr/>
        </p:nvCxnSpPr>
        <p:spPr>
          <a:xfrm flipV="1">
            <a:off x="8761893" y="3298513"/>
            <a:ext cx="759598" cy="21943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8558110" y="848258"/>
            <a:ext cx="2100319"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客户在亲友推荐活动页面查看</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94" name="TextBox 93"/>
          <p:cNvSpPr txBox="1"/>
          <p:nvPr/>
        </p:nvSpPr>
        <p:spPr>
          <a:xfrm>
            <a:off x="266752" y="1243381"/>
            <a:ext cx="1580285"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客户从权益平台查看</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cxnSp>
        <p:nvCxnSpPr>
          <p:cNvPr id="95" name="Connector: Elbow 94"/>
          <p:cNvCxnSpPr>
            <a:stCxn id="4" idx="3"/>
            <a:endCxn id="69" idx="1"/>
          </p:cNvCxnSpPr>
          <p:nvPr/>
        </p:nvCxnSpPr>
        <p:spPr>
          <a:xfrm>
            <a:off x="2127689" y="3812614"/>
            <a:ext cx="2533821" cy="4974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9521491" y="4666891"/>
            <a:ext cx="1965785" cy="462117"/>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99" name="TextBox 98"/>
          <p:cNvSpPr txBox="1"/>
          <p:nvPr/>
        </p:nvSpPr>
        <p:spPr>
          <a:xfrm>
            <a:off x="9521491" y="5219038"/>
            <a:ext cx="2169773" cy="90024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这条被推荐人的状态会展示在未达标内，未达标原因：您的被推荐人已报名参与其他新客活动，根据活动规则无法再被推荐。文案以最终业务确认为准。</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00" name="Rectangle 99"/>
          <p:cNvSpPr/>
          <p:nvPr/>
        </p:nvSpPr>
        <p:spPr>
          <a:xfrm>
            <a:off x="2652960" y="2640952"/>
            <a:ext cx="1656844" cy="737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B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客户被朋友推荐开户，客户填写申请后，在航司网站或权益平台看到了其他新客活动</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1</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客户被朋友推荐填表</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4" name="Picture 3" descr="A group of people sitting together&#10;&#10;AI-generated content may be incorrect."/>
          <p:cNvPicPr>
            <a:picLocks noChangeAspect="1"/>
          </p:cNvPicPr>
          <p:nvPr/>
        </p:nvPicPr>
        <p:blipFill>
          <a:blip r:embed="rId1" cstate="print"/>
          <a:stretch>
            <a:fillRect/>
          </a:stretch>
        </p:blipFill>
        <p:spPr>
          <a:xfrm>
            <a:off x="1244399" y="1765343"/>
            <a:ext cx="1775306" cy="3859745"/>
          </a:xfrm>
          <a:prstGeom prst="rect">
            <a:avLst/>
          </a:prstGeom>
        </p:spPr>
      </p:pic>
      <p:sp>
        <p:nvSpPr>
          <p:cNvPr id="5" name="Rectangle 4"/>
          <p:cNvSpPr/>
          <p:nvPr/>
        </p:nvSpPr>
        <p:spPr>
          <a:xfrm>
            <a:off x="1269657" y="4947623"/>
            <a:ext cx="852441"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6" name="Connector: Elbow 5"/>
          <p:cNvCxnSpPr>
            <a:stCxn id="7" idx="2"/>
            <a:endCxn id="4" idx="1"/>
          </p:cNvCxnSpPr>
          <p:nvPr/>
        </p:nvCxnSpPr>
        <p:spPr>
          <a:xfrm rot="16200000" flipH="1">
            <a:off x="844701" y="3295518"/>
            <a:ext cx="172364" cy="62703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82713" y="2882311"/>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点击朋友在微信内发送的推荐链接</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nvGrpSpPr>
          <p:cNvPr id="8" name="Group 7"/>
          <p:cNvGrpSpPr/>
          <p:nvPr/>
        </p:nvGrpSpPr>
        <p:grpSpPr>
          <a:xfrm>
            <a:off x="3397383" y="1204033"/>
            <a:ext cx="1775306" cy="4911640"/>
            <a:chOff x="3518153" y="1136213"/>
            <a:chExt cx="1775306" cy="4911640"/>
          </a:xfrm>
        </p:grpSpPr>
        <p:pic>
          <p:nvPicPr>
            <p:cNvPr id="9" name="Picture 8" descr="A screenshot of a phone&#10;&#10;AI-generated content may be incorrect."/>
            <p:cNvPicPr>
              <a:picLocks noChangeAspect="1"/>
            </p:cNvPicPr>
            <p:nvPr/>
          </p:nvPicPr>
          <p:blipFill>
            <a:blip r:embed="rId2" cstate="print"/>
            <a:srcRect/>
            <a:stretch>
              <a:fillRect/>
            </a:stretch>
          </p:blipFill>
          <p:spPr>
            <a:xfrm>
              <a:off x="3518153" y="1136213"/>
              <a:ext cx="1775306" cy="3099357"/>
            </a:xfrm>
            <a:prstGeom prst="rect">
              <a:avLst/>
            </a:prstGeom>
          </p:spPr>
        </p:pic>
        <p:pic>
          <p:nvPicPr>
            <p:cNvPr id="11" name="Picture 10" descr="A screenshot of a phone&#10;&#10;AI-generated content may be incorrect."/>
            <p:cNvPicPr>
              <a:picLocks noChangeAspect="1"/>
            </p:cNvPicPr>
            <p:nvPr/>
          </p:nvPicPr>
          <p:blipFill>
            <a:blip r:embed="rId3" cstate="print"/>
            <a:srcRect/>
            <a:stretch>
              <a:fillRect/>
            </a:stretch>
          </p:blipFill>
          <p:spPr>
            <a:xfrm>
              <a:off x="3518153" y="4227218"/>
              <a:ext cx="1775306" cy="1820635"/>
            </a:xfrm>
            <a:prstGeom prst="rect">
              <a:avLst/>
            </a:prstGeom>
          </p:spPr>
        </p:pic>
      </p:grpSp>
      <p:pic>
        <p:nvPicPr>
          <p:cNvPr id="12" name="Picture 11"/>
          <p:cNvPicPr>
            <a:picLocks noChangeAspect="1"/>
          </p:cNvPicPr>
          <p:nvPr/>
        </p:nvPicPr>
        <p:blipFill>
          <a:blip r:embed="rId4" cstate="print"/>
          <a:srcRect/>
          <a:stretch>
            <a:fillRect/>
          </a:stretch>
        </p:blipFill>
        <p:spPr>
          <a:xfrm>
            <a:off x="5675349" y="1204032"/>
            <a:ext cx="1800000" cy="3488601"/>
          </a:xfrm>
          <a:prstGeom prst="rect">
            <a:avLst/>
          </a:prstGeom>
        </p:spPr>
      </p:pic>
      <p:pic>
        <p:nvPicPr>
          <p:cNvPr id="13" name="Picture 12" descr="A screenshot of a cell phone&#10;&#10;AI-generated content may be incorrect."/>
          <p:cNvPicPr>
            <a:picLocks noChangeAspect="1"/>
          </p:cNvPicPr>
          <p:nvPr/>
        </p:nvPicPr>
        <p:blipFill>
          <a:blip r:embed="rId5" cstate="print"/>
          <a:srcRect/>
          <a:stretch>
            <a:fillRect/>
          </a:stretch>
        </p:blipFill>
        <p:spPr>
          <a:xfrm>
            <a:off x="7837894" y="1204032"/>
            <a:ext cx="1800000" cy="3237292"/>
          </a:xfrm>
          <a:prstGeom prst="rect">
            <a:avLst/>
          </a:prstGeom>
        </p:spPr>
      </p:pic>
      <p:pic>
        <p:nvPicPr>
          <p:cNvPr id="14" name="Picture 13" descr="A screenshot of a phone&#10;&#10;AI-generated content may be incorrect."/>
          <p:cNvPicPr>
            <a:picLocks noChangeAspect="1"/>
          </p:cNvPicPr>
          <p:nvPr/>
        </p:nvPicPr>
        <p:blipFill>
          <a:blip r:embed="rId6" cstate="print"/>
          <a:srcRect/>
          <a:stretch>
            <a:fillRect/>
          </a:stretch>
        </p:blipFill>
        <p:spPr>
          <a:xfrm>
            <a:off x="9905549" y="1199029"/>
            <a:ext cx="1800000" cy="3237292"/>
          </a:xfrm>
          <a:prstGeom prst="rect">
            <a:avLst/>
          </a:prstGeom>
        </p:spPr>
      </p:pic>
      <p:sp>
        <p:nvSpPr>
          <p:cNvPr id="15" name="Rectangle 14"/>
          <p:cNvSpPr/>
          <p:nvPr/>
        </p:nvSpPr>
        <p:spPr>
          <a:xfrm>
            <a:off x="2150011" y="4956248"/>
            <a:ext cx="852441"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16" name="Connector: Elbow 15"/>
          <p:cNvCxnSpPr>
            <a:stCxn id="5" idx="0"/>
          </p:cNvCxnSpPr>
          <p:nvPr/>
        </p:nvCxnSpPr>
        <p:spPr>
          <a:xfrm rot="5400000" flipH="1" flipV="1">
            <a:off x="2035328" y="3585569"/>
            <a:ext cx="1022604" cy="170150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p:cNvCxnSpPr>
            <a:stCxn id="15" idx="2"/>
            <a:endCxn id="12" idx="2"/>
          </p:cNvCxnSpPr>
          <p:nvPr/>
        </p:nvCxnSpPr>
        <p:spPr>
          <a:xfrm rot="5400000" flipH="1" flipV="1">
            <a:off x="4290041" y="2978823"/>
            <a:ext cx="571498" cy="3999117"/>
          </a:xfrm>
          <a:prstGeom prst="bentConnector3">
            <a:avLst>
              <a:gd name="adj1" fmla="val -189435"/>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701687" y="3753825"/>
            <a:ext cx="852441" cy="523961"/>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sp>
        <p:nvSpPr>
          <p:cNvPr id="19" name="Rectangle 18"/>
          <p:cNvSpPr/>
          <p:nvPr/>
        </p:nvSpPr>
        <p:spPr>
          <a:xfrm>
            <a:off x="6597144" y="3753825"/>
            <a:ext cx="852441" cy="523961"/>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20" name="Connector: Elbow 19"/>
          <p:cNvCxnSpPr>
            <a:stCxn id="18" idx="0"/>
            <a:endCxn id="13" idx="1"/>
          </p:cNvCxnSpPr>
          <p:nvPr/>
        </p:nvCxnSpPr>
        <p:spPr>
          <a:xfrm rot="5400000" flipH="1" flipV="1">
            <a:off x="6517328" y="2433259"/>
            <a:ext cx="931147" cy="17099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p:cNvCxnSpPr>
            <a:stCxn id="19" idx="2"/>
            <a:endCxn id="14" idx="2"/>
          </p:cNvCxnSpPr>
          <p:nvPr/>
        </p:nvCxnSpPr>
        <p:spPr>
          <a:xfrm rot="16200000" flipH="1">
            <a:off x="8835190" y="2465961"/>
            <a:ext cx="158535" cy="3782184"/>
          </a:xfrm>
          <a:prstGeom prst="bentConnector3">
            <a:avLst>
              <a:gd name="adj1" fmla="val 244195"/>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023364" y="4700696"/>
            <a:ext cx="3098341"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ETB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客户无法提交申请。</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B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客户被朋友推荐开户，客户填写申请</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第二天</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后，在权益平台看到了其他新客活动，报名拦截</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2.1</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表单填写第二天起，被推荐人进入权益平台看到其他新客活动</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4" name="Picture 3"/>
          <p:cNvPicPr>
            <a:picLocks noChangeAspect="1"/>
          </p:cNvPicPr>
          <p:nvPr/>
        </p:nvPicPr>
        <p:blipFill>
          <a:blip r:embed="rId1" cstate="print"/>
          <a:srcRect/>
          <a:stretch>
            <a:fillRect/>
          </a:stretch>
        </p:blipFill>
        <p:spPr>
          <a:xfrm>
            <a:off x="348417" y="1589717"/>
            <a:ext cx="1916282" cy="4656677"/>
          </a:xfrm>
          <a:prstGeom prst="rect">
            <a:avLst/>
          </a:prstGeom>
        </p:spPr>
      </p:pic>
      <p:sp>
        <p:nvSpPr>
          <p:cNvPr id="5" name="TextBox 4"/>
          <p:cNvSpPr txBox="1"/>
          <p:nvPr/>
        </p:nvSpPr>
        <p:spPr>
          <a:xfrm>
            <a:off x="787830" y="4070407"/>
            <a:ext cx="1219930"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endParaRPr kumimoji="0" lang="en-US" altLang="zh-CN"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TextBox 5"/>
          <p:cNvSpPr txBox="1"/>
          <p:nvPr/>
        </p:nvSpPr>
        <p:spPr>
          <a:xfrm>
            <a:off x="787829" y="4563960"/>
            <a:ext cx="1360587"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酒店汇丰卓越理财新户礼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787830" y="3598742"/>
            <a:ext cx="1250158"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TextBox 7"/>
          <p:cNvSpPr txBox="1"/>
          <p:nvPr/>
        </p:nvSpPr>
        <p:spPr>
          <a:xfrm>
            <a:off x="787830" y="3747025"/>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9" name="TextBox 8"/>
          <p:cNvSpPr txBox="1"/>
          <p:nvPr/>
        </p:nvSpPr>
        <p:spPr>
          <a:xfrm>
            <a:off x="787830" y="3892680"/>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TextBox 10"/>
          <p:cNvSpPr txBox="1"/>
          <p:nvPr/>
        </p:nvSpPr>
        <p:spPr>
          <a:xfrm>
            <a:off x="787830" y="423978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TextBox 12"/>
          <p:cNvSpPr txBox="1"/>
          <p:nvPr/>
        </p:nvSpPr>
        <p:spPr>
          <a:xfrm>
            <a:off x="787828" y="4741687"/>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TextBox 13"/>
          <p:cNvSpPr txBox="1"/>
          <p:nvPr/>
        </p:nvSpPr>
        <p:spPr>
          <a:xfrm>
            <a:off x="798005" y="4880951"/>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348417"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16" name="Picture 15"/>
          <p:cNvPicPr>
            <a:picLocks noChangeAspect="1"/>
          </p:cNvPicPr>
          <p:nvPr/>
        </p:nvPicPr>
        <p:blipFill>
          <a:blip r:embed="rId2" cstate="print"/>
          <a:stretch>
            <a:fillRect/>
          </a:stretch>
        </p:blipFill>
        <p:spPr>
          <a:xfrm>
            <a:off x="5365534" y="1693937"/>
            <a:ext cx="1766584" cy="3823070"/>
          </a:xfrm>
          <a:prstGeom prst="rect">
            <a:avLst/>
          </a:prstGeom>
        </p:spPr>
      </p:pic>
      <p:sp>
        <p:nvSpPr>
          <p:cNvPr id="17" name="TextBox 16"/>
          <p:cNvSpPr txBox="1"/>
          <p:nvPr/>
        </p:nvSpPr>
        <p:spPr>
          <a:xfrm>
            <a:off x="5366116" y="168203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9" name="Rectangle 18"/>
          <p:cNvSpPr/>
          <p:nvPr/>
        </p:nvSpPr>
        <p:spPr>
          <a:xfrm>
            <a:off x="5404759" y="2727240"/>
            <a:ext cx="1659975"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29" name="Rectangle 28"/>
          <p:cNvSpPr/>
          <p:nvPr/>
        </p:nvSpPr>
        <p:spPr>
          <a:xfrm>
            <a:off x="1687616" y="1654040"/>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31" name="Connector: Elbow 30"/>
          <p:cNvCxnSpPr>
            <a:stCxn id="29" idx="3"/>
            <a:endCxn id="112" idx="1"/>
          </p:cNvCxnSpPr>
          <p:nvPr/>
        </p:nvCxnSpPr>
        <p:spPr>
          <a:xfrm flipV="1">
            <a:off x="2264699" y="1693229"/>
            <a:ext cx="382760" cy="11475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a:blip r:embed="rId3" cstate="print"/>
          <a:srcRect/>
          <a:stretch>
            <a:fillRect/>
          </a:stretch>
        </p:blipFill>
        <p:spPr>
          <a:xfrm>
            <a:off x="7554103" y="1674613"/>
            <a:ext cx="1800000" cy="4545280"/>
          </a:xfrm>
          <a:prstGeom prst="rect">
            <a:avLst/>
          </a:prstGeom>
        </p:spPr>
      </p:pic>
      <p:pic>
        <p:nvPicPr>
          <p:cNvPr id="36" name="Picture 35"/>
          <p:cNvPicPr>
            <a:picLocks noChangeAspect="1"/>
          </p:cNvPicPr>
          <p:nvPr/>
        </p:nvPicPr>
        <p:blipFill>
          <a:blip r:embed="rId4" cstate="print"/>
          <a:srcRect/>
          <a:stretch>
            <a:fillRect/>
          </a:stretch>
        </p:blipFill>
        <p:spPr>
          <a:xfrm>
            <a:off x="7595923" y="6112177"/>
            <a:ext cx="1758179" cy="627816"/>
          </a:xfrm>
          <a:prstGeom prst="rect">
            <a:avLst/>
          </a:prstGeom>
        </p:spPr>
      </p:pic>
      <p:sp>
        <p:nvSpPr>
          <p:cNvPr id="38" name="TextBox 37"/>
          <p:cNvSpPr txBox="1"/>
          <p:nvPr/>
        </p:nvSpPr>
        <p:spPr>
          <a:xfrm>
            <a:off x="7565924" y="3185015"/>
            <a:ext cx="1649931" cy="276999"/>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rPr>
              <a:t>亲友推荐活动</a:t>
            </a:r>
            <a:endPar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endParaRPr>
          </a:p>
        </p:txBody>
      </p:sp>
      <p:cxnSp>
        <p:nvCxnSpPr>
          <p:cNvPr id="39" name="Connector: Elbow 38"/>
          <p:cNvCxnSpPr>
            <a:stCxn id="19" idx="3"/>
            <a:endCxn id="35" idx="1"/>
          </p:cNvCxnSpPr>
          <p:nvPr/>
        </p:nvCxnSpPr>
        <p:spPr>
          <a:xfrm>
            <a:off x="7064734" y="2911564"/>
            <a:ext cx="489369" cy="1035689"/>
          </a:xfrm>
          <a:prstGeom prst="bentConnector3">
            <a:avLst>
              <a:gd name="adj1" fmla="val 50000"/>
            </a:avLst>
          </a:prstGeom>
          <a:noFill/>
          <a:ln w="12700" cap="flat" cmpd="sng" algn="ctr">
            <a:solidFill>
              <a:srgbClr val="C00000"/>
            </a:solidFill>
            <a:prstDash val="solid"/>
            <a:miter lim="800000"/>
            <a:tailEnd type="triangle"/>
          </a:ln>
          <a:effectLst/>
        </p:spPr>
      </p:cxnSp>
      <p:cxnSp>
        <p:nvCxnSpPr>
          <p:cNvPr id="65" name="Connector: Elbow 64"/>
          <p:cNvCxnSpPr>
            <a:stCxn id="67" idx="3"/>
            <a:endCxn id="90" idx="1"/>
          </p:cNvCxnSpPr>
          <p:nvPr/>
        </p:nvCxnSpPr>
        <p:spPr>
          <a:xfrm flipV="1">
            <a:off x="9353418" y="3457285"/>
            <a:ext cx="726959" cy="2946371"/>
          </a:xfrm>
          <a:prstGeom prst="bentConnector3">
            <a:avLst>
              <a:gd name="adj1" fmla="val 50000"/>
            </a:avLst>
          </a:prstGeom>
          <a:noFill/>
          <a:ln w="12700" cap="flat" cmpd="sng" algn="ctr">
            <a:solidFill>
              <a:srgbClr val="C00000"/>
            </a:solidFill>
            <a:prstDash val="solid"/>
            <a:miter lim="800000"/>
            <a:tailEnd type="triangle"/>
          </a:ln>
          <a:effectLst/>
        </p:spPr>
      </p:cxnSp>
      <p:pic>
        <p:nvPicPr>
          <p:cNvPr id="66" name="Picture 65"/>
          <p:cNvPicPr>
            <a:picLocks noChangeAspect="1"/>
          </p:cNvPicPr>
          <p:nvPr/>
        </p:nvPicPr>
        <p:blipFill>
          <a:blip r:embed="rId5" cstate="print"/>
          <a:srcRect/>
          <a:stretch>
            <a:fillRect/>
          </a:stretch>
        </p:blipFill>
        <p:spPr>
          <a:xfrm>
            <a:off x="7557234" y="2090624"/>
            <a:ext cx="1817224" cy="1039954"/>
          </a:xfrm>
          <a:prstGeom prst="rect">
            <a:avLst/>
          </a:prstGeom>
        </p:spPr>
      </p:pic>
      <p:sp>
        <p:nvSpPr>
          <p:cNvPr id="67" name="Rectangle 66"/>
          <p:cNvSpPr/>
          <p:nvPr/>
        </p:nvSpPr>
        <p:spPr>
          <a:xfrm>
            <a:off x="7565240" y="6243470"/>
            <a:ext cx="1788178" cy="320372"/>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77" name="TextBox 76"/>
          <p:cNvSpPr txBox="1"/>
          <p:nvPr/>
        </p:nvSpPr>
        <p:spPr>
          <a:xfrm>
            <a:off x="307758" y="1199267"/>
            <a:ext cx="1253623"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填写后第二天起</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83" name="TextBox 82"/>
          <p:cNvSpPr txBox="1"/>
          <p:nvPr/>
        </p:nvSpPr>
        <p:spPr>
          <a:xfrm>
            <a:off x="7514878" y="1682602"/>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活动详情</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85" name="TextBox 84"/>
          <p:cNvSpPr txBox="1"/>
          <p:nvPr/>
        </p:nvSpPr>
        <p:spPr>
          <a:xfrm>
            <a:off x="801919" y="4390710"/>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6" name="TextBox 85"/>
          <p:cNvSpPr txBox="1"/>
          <p:nvPr/>
        </p:nvSpPr>
        <p:spPr>
          <a:xfrm>
            <a:off x="5716063" y="2800259"/>
            <a:ext cx="830677" cy="215444"/>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90" name="图片 2"/>
          <p:cNvPicPr>
            <a:picLocks noChangeAspect="1"/>
          </p:cNvPicPr>
          <p:nvPr/>
        </p:nvPicPr>
        <p:blipFill>
          <a:blip r:embed="rId6" cstate="print"/>
          <a:srcRect l="4241"/>
          <a:stretch>
            <a:fillRect/>
          </a:stretch>
        </p:blipFill>
        <p:spPr>
          <a:xfrm>
            <a:off x="10080377" y="1758260"/>
            <a:ext cx="1669580" cy="3398050"/>
          </a:xfrm>
          <a:prstGeom prst="rect">
            <a:avLst/>
          </a:prstGeom>
        </p:spPr>
      </p:pic>
      <p:sp>
        <p:nvSpPr>
          <p:cNvPr id="91" name="TextBox 90"/>
          <p:cNvSpPr txBox="1"/>
          <p:nvPr/>
        </p:nvSpPr>
        <p:spPr>
          <a:xfrm>
            <a:off x="10065801" y="1688274"/>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达标进度</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04" name="Rectangle 103"/>
          <p:cNvSpPr/>
          <p:nvPr/>
        </p:nvSpPr>
        <p:spPr>
          <a:xfrm>
            <a:off x="405070" y="3572943"/>
            <a:ext cx="1859629" cy="147641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09" name="Rectangle 108"/>
          <p:cNvSpPr/>
          <p:nvPr/>
        </p:nvSpPr>
        <p:spPr>
          <a:xfrm>
            <a:off x="5241833" y="1648735"/>
            <a:ext cx="6740257" cy="5105380"/>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pic>
        <p:nvPicPr>
          <p:cNvPr id="119" name="Picture 118"/>
          <p:cNvPicPr>
            <a:picLocks noChangeAspect="1"/>
          </p:cNvPicPr>
          <p:nvPr/>
        </p:nvPicPr>
        <p:blipFill>
          <a:blip r:embed="rId7" cstate="print"/>
          <a:stretch>
            <a:fillRect/>
          </a:stretch>
        </p:blipFill>
        <p:spPr>
          <a:xfrm>
            <a:off x="2655378" y="1647541"/>
            <a:ext cx="1757495" cy="3803399"/>
          </a:xfrm>
          <a:prstGeom prst="rect">
            <a:avLst/>
          </a:prstGeom>
        </p:spPr>
      </p:pic>
      <p:sp>
        <p:nvSpPr>
          <p:cNvPr id="114" name="TextBox 113"/>
          <p:cNvSpPr txBox="1"/>
          <p:nvPr/>
        </p:nvSpPr>
        <p:spPr>
          <a:xfrm>
            <a:off x="2315402" y="4390710"/>
            <a:ext cx="1757495"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所有互斥的新户活动都会标记为不符合参与条件。</a:t>
            </a:r>
            <a:endPar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活动可以选择是否要配置到权益平台前端。</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12" name="TextBox 111"/>
          <p:cNvSpPr txBox="1"/>
          <p:nvPr/>
        </p:nvSpPr>
        <p:spPr>
          <a:xfrm>
            <a:off x="2647459"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20" name="TextBox 119"/>
          <p:cNvSpPr txBox="1"/>
          <p:nvPr/>
        </p:nvSpPr>
        <p:spPr>
          <a:xfrm>
            <a:off x="8925537" y="1012636"/>
            <a:ext cx="3056553" cy="5770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灰色框线页面（平台系统能力保留，可不配置）</a:t>
            </a:r>
            <a:endParaRPr kumimoji="0" lang="en-US" altLang="zh-CN"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是否需要向推荐人展示推荐人进度，可配置化</a:t>
            </a:r>
            <a:endParaRPr kumimoji="0" lang="en-US" altLang="zh-CN"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如果被推荐人没有奖励可领取，推荐不配置</a:t>
            </a:r>
            <a:endParaRPr kumimoji="0" lang="zh-CN" altLang="en-US" sz="1400" b="0" i="0" u="none" strike="noStrike" kern="1200" cap="none" spc="0" normalizeH="0" baseline="0" noProof="0" dirty="0">
              <a:ln>
                <a:noFill/>
              </a:ln>
              <a:solidFill>
                <a:srgbClr val="C00000"/>
              </a:solidFill>
              <a:effectLst/>
              <a:uLnTx/>
              <a:uFillTx/>
              <a:latin typeface="Univers Next for HSBC Light"/>
              <a:ea typeface="MHeiPRCforHSBC-Light"/>
              <a:cs typeface="+mn-cs"/>
            </a:endParaRPr>
          </a:p>
        </p:txBody>
      </p:sp>
      <p:sp>
        <p:nvSpPr>
          <p:cNvPr id="121" name="Rectangle 120"/>
          <p:cNvSpPr/>
          <p:nvPr/>
        </p:nvSpPr>
        <p:spPr>
          <a:xfrm>
            <a:off x="5404759" y="3130578"/>
            <a:ext cx="1656844" cy="368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B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客户被朋友推荐开户，客户填写申请</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第二天</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后，在航司网站看到了其他新客活动，报名拦截</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2.1</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表单填写第二天起，被推荐人合作方看到其他新客活动</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sp>
        <p:nvSpPr>
          <p:cNvPr id="77" name="TextBox 76"/>
          <p:cNvSpPr txBox="1"/>
          <p:nvPr/>
        </p:nvSpPr>
        <p:spPr>
          <a:xfrm>
            <a:off x="307758" y="1199267"/>
            <a:ext cx="1203255"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填写后第二天起</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grpSp>
        <p:nvGrpSpPr>
          <p:cNvPr id="12" name="Group 11"/>
          <p:cNvGrpSpPr/>
          <p:nvPr/>
        </p:nvGrpSpPr>
        <p:grpSpPr>
          <a:xfrm>
            <a:off x="2882613" y="1278572"/>
            <a:ext cx="1934630" cy="5450031"/>
            <a:chOff x="1263374" y="1114424"/>
            <a:chExt cx="1934630" cy="5450031"/>
          </a:xfrm>
        </p:grpSpPr>
        <p:pic>
          <p:nvPicPr>
            <p:cNvPr id="18" name="Picture 17"/>
            <p:cNvPicPr>
              <a:picLocks noChangeAspect="1"/>
            </p:cNvPicPr>
            <p:nvPr/>
          </p:nvPicPr>
          <p:blipFill>
            <a:blip r:embed="rId1" cstate="print"/>
            <a:stretch>
              <a:fillRect/>
            </a:stretch>
          </p:blipFill>
          <p:spPr>
            <a:xfrm>
              <a:off x="1268637" y="1114424"/>
              <a:ext cx="1924099" cy="5450030"/>
            </a:xfrm>
            <a:prstGeom prst="rect">
              <a:avLst/>
            </a:prstGeom>
          </p:spPr>
        </p:pic>
        <p:pic>
          <p:nvPicPr>
            <p:cNvPr id="20" name="Picture 19"/>
            <p:cNvPicPr>
              <a:picLocks noChangeAspect="1"/>
            </p:cNvPicPr>
            <p:nvPr/>
          </p:nvPicPr>
          <p:blipFill>
            <a:blip r:embed="rId2" cstate="print"/>
            <a:srcRect/>
            <a:stretch>
              <a:fillRect/>
            </a:stretch>
          </p:blipFill>
          <p:spPr>
            <a:xfrm>
              <a:off x="1273899" y="1503849"/>
              <a:ext cx="1924100" cy="1120938"/>
            </a:xfrm>
            <a:prstGeom prst="rect">
              <a:avLst/>
            </a:prstGeom>
          </p:spPr>
        </p:pic>
        <p:pic>
          <p:nvPicPr>
            <p:cNvPr id="21" name="Picture 20"/>
            <p:cNvPicPr>
              <a:picLocks noChangeAspect="1"/>
            </p:cNvPicPr>
            <p:nvPr/>
          </p:nvPicPr>
          <p:blipFill>
            <a:blip r:embed="rId3" cstate="print"/>
            <a:srcRect/>
            <a:stretch>
              <a:fillRect/>
            </a:stretch>
          </p:blipFill>
          <p:spPr>
            <a:xfrm>
              <a:off x="1273903" y="2634957"/>
              <a:ext cx="1924099" cy="230347"/>
            </a:xfrm>
            <a:prstGeom prst="rect">
              <a:avLst/>
            </a:prstGeom>
          </p:spPr>
        </p:pic>
        <p:pic>
          <p:nvPicPr>
            <p:cNvPr id="22" name="Picture 21"/>
            <p:cNvPicPr>
              <a:picLocks noChangeAspect="1"/>
            </p:cNvPicPr>
            <p:nvPr/>
          </p:nvPicPr>
          <p:blipFill>
            <a:blip r:embed="rId4" cstate="print"/>
            <a:srcRect/>
            <a:stretch>
              <a:fillRect/>
            </a:stretch>
          </p:blipFill>
          <p:spPr>
            <a:xfrm>
              <a:off x="1263374" y="5997493"/>
              <a:ext cx="1924099" cy="566962"/>
            </a:xfrm>
            <a:prstGeom prst="rect">
              <a:avLst/>
            </a:prstGeom>
          </p:spPr>
        </p:pic>
        <p:sp>
          <p:nvSpPr>
            <p:cNvPr id="23" name="TextBox 22"/>
            <p:cNvSpPr txBox="1"/>
            <p:nvPr/>
          </p:nvSpPr>
          <p:spPr>
            <a:xfrm>
              <a:off x="1273904" y="2659757"/>
              <a:ext cx="1924100" cy="230832"/>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24" name="Picture 2" descr="汇丰留学助手小程序码"/>
          <p:cNvPicPr>
            <a:picLocks noChangeAspect="1" noChangeArrowheads="1"/>
          </p:cNvPicPr>
          <p:nvPr/>
        </p:nvPicPr>
        <p:blipFill rotWithShape="1">
          <a:blip r:embed="rId5" cstate="print"/>
          <a:srcRect/>
          <a:stretch>
            <a:fillRect/>
          </a:stretch>
        </p:blipFill>
        <p:spPr bwMode="auto">
          <a:xfrm>
            <a:off x="1015523" y="3205216"/>
            <a:ext cx="820946" cy="79837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168552" y="3205216"/>
            <a:ext cx="514885" cy="215444"/>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DEMO</a:t>
            </a:r>
            <a:endParaRPr kumimoji="0" lang="zh-CN" altLang="en-US"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6" name="Connector: Elbow 25"/>
          <p:cNvCxnSpPr>
            <a:stCxn id="24" idx="3"/>
            <a:endCxn id="18" idx="1"/>
          </p:cNvCxnSpPr>
          <p:nvPr/>
        </p:nvCxnSpPr>
        <p:spPr>
          <a:xfrm>
            <a:off x="1836469" y="3604402"/>
            <a:ext cx="1051407" cy="39918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2910530" y="6229077"/>
            <a:ext cx="1870529"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28" name="Connector: Elbow 27"/>
          <p:cNvCxnSpPr>
            <a:stCxn id="27" idx="3"/>
            <a:endCxn id="45" idx="1"/>
          </p:cNvCxnSpPr>
          <p:nvPr/>
        </p:nvCxnSpPr>
        <p:spPr>
          <a:xfrm flipV="1">
            <a:off x="4781059" y="3768906"/>
            <a:ext cx="553288" cy="265585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015523" y="2478834"/>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扫描航司活动二维码</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44" name="Picture 43"/>
          <p:cNvPicPr>
            <a:picLocks noChangeAspect="1"/>
          </p:cNvPicPr>
          <p:nvPr/>
        </p:nvPicPr>
        <p:blipFill>
          <a:blip r:embed="rId6" cstate="print"/>
          <a:srcRect/>
          <a:stretch>
            <a:fillRect/>
          </a:stretch>
        </p:blipFill>
        <p:spPr>
          <a:xfrm>
            <a:off x="5334347" y="2720967"/>
            <a:ext cx="1800000" cy="809131"/>
          </a:xfrm>
          <a:prstGeom prst="rect">
            <a:avLst/>
          </a:prstGeom>
        </p:spPr>
      </p:pic>
      <p:pic>
        <p:nvPicPr>
          <p:cNvPr id="45" name="Picture 44"/>
          <p:cNvPicPr>
            <a:picLocks noChangeAspect="1"/>
          </p:cNvPicPr>
          <p:nvPr/>
        </p:nvPicPr>
        <p:blipFill>
          <a:blip r:embed="rId7" cstate="print"/>
          <a:srcRect/>
          <a:stretch>
            <a:fillRect/>
          </a:stretch>
        </p:blipFill>
        <p:spPr>
          <a:xfrm>
            <a:off x="5334347" y="3356068"/>
            <a:ext cx="1800000" cy="825676"/>
          </a:xfrm>
          <a:prstGeom prst="rect">
            <a:avLst/>
          </a:prstGeom>
        </p:spPr>
      </p:pic>
      <p:sp>
        <p:nvSpPr>
          <p:cNvPr id="46" name="TextBox 45"/>
          <p:cNvSpPr txBox="1"/>
          <p:nvPr/>
        </p:nvSpPr>
        <p:spPr>
          <a:xfrm>
            <a:off x="5387967" y="3011418"/>
            <a:ext cx="1692759" cy="830997"/>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尊敬的客户，您已经于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日被您的推荐人推荐，参与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活动。根据活动规则，您无法再继续报名</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航司合作汇丰卓越理财新户达标礼</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1" name="TextBox 60"/>
          <p:cNvSpPr txBox="1"/>
          <p:nvPr/>
        </p:nvSpPr>
        <p:spPr>
          <a:xfrm>
            <a:off x="5334347" y="4181744"/>
            <a:ext cx="1682224"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文案以最终业务确认为准。</a:t>
            </a:r>
            <a:endParaRPr kumimoji="0" lang="zh-CN" altLang="en-US" sz="105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 （少数极限情况）</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客户被朋友推荐开户，客户填写申请</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当天</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，在航司网站或权益平台看到了其他新客活动，报名成功，第二天再次进入提示失败</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2.2</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表单填写当天，被推荐人进入权益平台或者在合作方看到其他新客活动</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22" name="Picture 21"/>
          <p:cNvPicPr>
            <a:picLocks noChangeAspect="1"/>
          </p:cNvPicPr>
          <p:nvPr/>
        </p:nvPicPr>
        <p:blipFill>
          <a:blip r:embed="rId1" cstate="print"/>
          <a:srcRect/>
          <a:stretch>
            <a:fillRect/>
          </a:stretch>
        </p:blipFill>
        <p:spPr>
          <a:xfrm>
            <a:off x="150019" y="1588507"/>
            <a:ext cx="1916282" cy="4656677"/>
          </a:xfrm>
          <a:prstGeom prst="rect">
            <a:avLst/>
          </a:prstGeom>
        </p:spPr>
      </p:pic>
      <p:sp>
        <p:nvSpPr>
          <p:cNvPr id="23" name="TextBox 22"/>
          <p:cNvSpPr txBox="1"/>
          <p:nvPr/>
        </p:nvSpPr>
        <p:spPr>
          <a:xfrm>
            <a:off x="589432" y="4070407"/>
            <a:ext cx="1219930"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endParaRPr kumimoji="0" lang="en-US" altLang="zh-CN"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589431" y="4563960"/>
            <a:ext cx="1360587"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酒店汇丰卓越理财新户礼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TextBox 24"/>
          <p:cNvSpPr txBox="1"/>
          <p:nvPr/>
        </p:nvSpPr>
        <p:spPr>
          <a:xfrm>
            <a:off x="589432" y="3598742"/>
            <a:ext cx="1250158"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TextBox 25"/>
          <p:cNvSpPr txBox="1"/>
          <p:nvPr/>
        </p:nvSpPr>
        <p:spPr>
          <a:xfrm>
            <a:off x="589432" y="3747025"/>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7"/>
          <p:cNvSpPr txBox="1"/>
          <p:nvPr/>
        </p:nvSpPr>
        <p:spPr>
          <a:xfrm>
            <a:off x="589432" y="423978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0" name="TextBox 29"/>
          <p:cNvSpPr txBox="1"/>
          <p:nvPr/>
        </p:nvSpPr>
        <p:spPr>
          <a:xfrm>
            <a:off x="589430" y="4741687"/>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2" name="TextBox 31"/>
          <p:cNvSpPr txBox="1"/>
          <p:nvPr/>
        </p:nvSpPr>
        <p:spPr>
          <a:xfrm>
            <a:off x="150019" y="1577813"/>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9" name="TextBox 58"/>
          <p:cNvSpPr txBox="1"/>
          <p:nvPr/>
        </p:nvSpPr>
        <p:spPr>
          <a:xfrm>
            <a:off x="219027" y="1215692"/>
            <a:ext cx="1580285"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a:t>
            </a:r>
            <a:r>
              <a:rPr kumimoji="0" lang="en-US" altLang="zh-CN"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MGM</a:t>
            </a: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表单当天</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grpSp>
        <p:nvGrpSpPr>
          <p:cNvPr id="82" name="Group 81"/>
          <p:cNvGrpSpPr/>
          <p:nvPr/>
        </p:nvGrpSpPr>
        <p:grpSpPr>
          <a:xfrm>
            <a:off x="3011126" y="1345391"/>
            <a:ext cx="1934630" cy="5450031"/>
            <a:chOff x="1263374" y="1114424"/>
            <a:chExt cx="1934630" cy="5450031"/>
          </a:xfrm>
        </p:grpSpPr>
        <p:pic>
          <p:nvPicPr>
            <p:cNvPr id="83" name="Picture 82"/>
            <p:cNvPicPr>
              <a:picLocks noChangeAspect="1"/>
            </p:cNvPicPr>
            <p:nvPr/>
          </p:nvPicPr>
          <p:blipFill>
            <a:blip r:embed="rId2" cstate="print"/>
            <a:stretch>
              <a:fillRect/>
            </a:stretch>
          </p:blipFill>
          <p:spPr>
            <a:xfrm>
              <a:off x="1268637" y="1114424"/>
              <a:ext cx="1924099" cy="5450030"/>
            </a:xfrm>
            <a:prstGeom prst="rect">
              <a:avLst/>
            </a:prstGeom>
          </p:spPr>
        </p:pic>
        <p:pic>
          <p:nvPicPr>
            <p:cNvPr id="84" name="Picture 83"/>
            <p:cNvPicPr>
              <a:picLocks noChangeAspect="1"/>
            </p:cNvPicPr>
            <p:nvPr/>
          </p:nvPicPr>
          <p:blipFill>
            <a:blip r:embed="rId3" cstate="print"/>
            <a:srcRect/>
            <a:stretch>
              <a:fillRect/>
            </a:stretch>
          </p:blipFill>
          <p:spPr>
            <a:xfrm>
              <a:off x="1273899" y="1503849"/>
              <a:ext cx="1924100" cy="1120938"/>
            </a:xfrm>
            <a:prstGeom prst="rect">
              <a:avLst/>
            </a:prstGeom>
          </p:spPr>
        </p:pic>
        <p:pic>
          <p:nvPicPr>
            <p:cNvPr id="85" name="Picture 84"/>
            <p:cNvPicPr>
              <a:picLocks noChangeAspect="1"/>
            </p:cNvPicPr>
            <p:nvPr/>
          </p:nvPicPr>
          <p:blipFill>
            <a:blip r:embed="rId4" cstate="print"/>
            <a:srcRect/>
            <a:stretch>
              <a:fillRect/>
            </a:stretch>
          </p:blipFill>
          <p:spPr>
            <a:xfrm>
              <a:off x="1273903" y="2634957"/>
              <a:ext cx="1924099" cy="230347"/>
            </a:xfrm>
            <a:prstGeom prst="rect">
              <a:avLst/>
            </a:prstGeom>
          </p:spPr>
        </p:pic>
        <p:pic>
          <p:nvPicPr>
            <p:cNvPr id="86" name="Picture 85"/>
            <p:cNvPicPr>
              <a:picLocks noChangeAspect="1"/>
            </p:cNvPicPr>
            <p:nvPr/>
          </p:nvPicPr>
          <p:blipFill>
            <a:blip r:embed="rId5" cstate="print"/>
            <a:srcRect/>
            <a:stretch>
              <a:fillRect/>
            </a:stretch>
          </p:blipFill>
          <p:spPr>
            <a:xfrm>
              <a:off x="1263374" y="5997493"/>
              <a:ext cx="1924099" cy="566962"/>
            </a:xfrm>
            <a:prstGeom prst="rect">
              <a:avLst/>
            </a:prstGeom>
          </p:spPr>
        </p:pic>
        <p:sp>
          <p:nvSpPr>
            <p:cNvPr id="87" name="TextBox 86"/>
            <p:cNvSpPr txBox="1"/>
            <p:nvPr/>
          </p:nvSpPr>
          <p:spPr>
            <a:xfrm>
              <a:off x="1273904" y="2659757"/>
              <a:ext cx="1924100" cy="230832"/>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88" name="Picture 2" descr="汇丰留学助手小程序码"/>
          <p:cNvPicPr>
            <a:picLocks noChangeAspect="1" noChangeArrowheads="1"/>
          </p:cNvPicPr>
          <p:nvPr/>
        </p:nvPicPr>
        <p:blipFill rotWithShape="1">
          <a:blip r:embed="rId6" cstate="print"/>
          <a:srcRect/>
          <a:stretch>
            <a:fillRect/>
          </a:stretch>
        </p:blipFill>
        <p:spPr bwMode="auto">
          <a:xfrm>
            <a:off x="2049804" y="3272035"/>
            <a:ext cx="820946" cy="798372"/>
          </a:xfrm>
          <a:prstGeom prst="rect">
            <a:avLst/>
          </a:prstGeom>
          <a:noFill/>
          <a:extLst>
            <a:ext uri="{909E8E84-426E-40DD-AFC4-6F175D3DCCD1}">
              <a14:hiddenFill xmlns:a14="http://schemas.microsoft.com/office/drawing/2010/main">
                <a:solidFill>
                  <a:srgbClr val="FFFFFF"/>
                </a:solidFill>
              </a14:hiddenFill>
            </a:ext>
          </a:extLst>
        </p:spPr>
      </p:pic>
      <p:sp>
        <p:nvSpPr>
          <p:cNvPr id="89" name="TextBox 88"/>
          <p:cNvSpPr txBox="1"/>
          <p:nvPr/>
        </p:nvSpPr>
        <p:spPr>
          <a:xfrm>
            <a:off x="2150408" y="3258240"/>
            <a:ext cx="514885" cy="215444"/>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DEMO</a:t>
            </a:r>
            <a:endParaRPr kumimoji="0" lang="zh-CN" altLang="en-US"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0" name="Connector: Elbow 89"/>
          <p:cNvCxnSpPr>
            <a:stCxn id="88" idx="3"/>
            <a:endCxn id="83" idx="1"/>
          </p:cNvCxnSpPr>
          <p:nvPr/>
        </p:nvCxnSpPr>
        <p:spPr>
          <a:xfrm>
            <a:off x="2870750" y="3671221"/>
            <a:ext cx="145639" cy="39918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91" name="Rectangle 90"/>
          <p:cNvSpPr/>
          <p:nvPr/>
        </p:nvSpPr>
        <p:spPr>
          <a:xfrm>
            <a:off x="3039043" y="6295896"/>
            <a:ext cx="1870529"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92" name="Connector: Elbow 91"/>
          <p:cNvCxnSpPr>
            <a:stCxn id="91" idx="3"/>
          </p:cNvCxnSpPr>
          <p:nvPr/>
        </p:nvCxnSpPr>
        <p:spPr>
          <a:xfrm flipV="1">
            <a:off x="4909572" y="3282796"/>
            <a:ext cx="144616" cy="320878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2135309" y="2545653"/>
            <a:ext cx="667914"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扫描航司活动二维码</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95" name="Picture 94"/>
          <p:cNvPicPr>
            <a:picLocks noChangeAspect="1"/>
          </p:cNvPicPr>
          <p:nvPr/>
        </p:nvPicPr>
        <p:blipFill>
          <a:blip r:embed="rId7" cstate="print"/>
          <a:srcRect/>
          <a:stretch>
            <a:fillRect/>
          </a:stretch>
        </p:blipFill>
        <p:spPr>
          <a:xfrm>
            <a:off x="8593063" y="2111804"/>
            <a:ext cx="1728000" cy="897410"/>
          </a:xfrm>
          <a:prstGeom prst="rect">
            <a:avLst/>
          </a:prstGeom>
        </p:spPr>
      </p:pic>
      <p:pic>
        <p:nvPicPr>
          <p:cNvPr id="96" name="Picture 95"/>
          <p:cNvPicPr>
            <a:picLocks noChangeAspect="1"/>
          </p:cNvPicPr>
          <p:nvPr/>
        </p:nvPicPr>
        <p:blipFill>
          <a:blip r:embed="rId8" cstate="print"/>
          <a:srcRect/>
          <a:stretch>
            <a:fillRect/>
          </a:stretch>
        </p:blipFill>
        <p:spPr>
          <a:xfrm>
            <a:off x="5054648" y="2053542"/>
            <a:ext cx="1692759" cy="1814156"/>
          </a:xfrm>
          <a:prstGeom prst="rect">
            <a:avLst/>
          </a:prstGeom>
        </p:spPr>
      </p:pic>
      <p:sp>
        <p:nvSpPr>
          <p:cNvPr id="99" name="Rectangle 98"/>
          <p:cNvSpPr/>
          <p:nvPr/>
        </p:nvSpPr>
        <p:spPr>
          <a:xfrm>
            <a:off x="5909258" y="4003835"/>
            <a:ext cx="781936"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100" name="Picture 99"/>
          <p:cNvPicPr>
            <a:picLocks noChangeAspect="1"/>
          </p:cNvPicPr>
          <p:nvPr/>
        </p:nvPicPr>
        <p:blipFill>
          <a:blip r:embed="rId9" cstate="print"/>
          <a:srcRect/>
          <a:stretch>
            <a:fillRect/>
          </a:stretch>
        </p:blipFill>
        <p:spPr>
          <a:xfrm>
            <a:off x="8593063" y="2428640"/>
            <a:ext cx="1728000" cy="1823177"/>
          </a:xfrm>
          <a:prstGeom prst="rect">
            <a:avLst/>
          </a:prstGeom>
        </p:spPr>
      </p:pic>
      <p:sp>
        <p:nvSpPr>
          <p:cNvPr id="101" name="TextBox 100"/>
          <p:cNvSpPr txBox="1"/>
          <p:nvPr/>
        </p:nvSpPr>
        <p:spPr>
          <a:xfrm>
            <a:off x="8628304" y="2752854"/>
            <a:ext cx="1692759" cy="836126"/>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请输入您的航司会员号，请确认您输入的航司会员号准确，达标后，我们将向您所填写的航司会员号发放对应奖励。</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XX</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航空会员号</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02" name="Rectangle 101"/>
          <p:cNvSpPr/>
          <p:nvPr/>
        </p:nvSpPr>
        <p:spPr>
          <a:xfrm>
            <a:off x="9448133" y="3875175"/>
            <a:ext cx="862395"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103" name="Picture 102"/>
          <p:cNvPicPr>
            <a:picLocks noChangeAspect="1"/>
          </p:cNvPicPr>
          <p:nvPr/>
        </p:nvPicPr>
        <p:blipFill>
          <a:blip r:embed="rId10" cstate="print"/>
          <a:stretch>
            <a:fillRect/>
          </a:stretch>
        </p:blipFill>
        <p:spPr>
          <a:xfrm>
            <a:off x="10375109" y="960233"/>
            <a:ext cx="1728000" cy="3739569"/>
          </a:xfrm>
          <a:prstGeom prst="rect">
            <a:avLst/>
          </a:prstGeom>
        </p:spPr>
      </p:pic>
      <p:pic>
        <p:nvPicPr>
          <p:cNvPr id="105" name="Picture 104"/>
          <p:cNvPicPr>
            <a:picLocks noChangeAspect="1"/>
          </p:cNvPicPr>
          <p:nvPr/>
        </p:nvPicPr>
        <p:blipFill>
          <a:blip r:embed="rId11"/>
          <a:stretch>
            <a:fillRect/>
          </a:stretch>
        </p:blipFill>
        <p:spPr>
          <a:xfrm>
            <a:off x="6811017" y="1369423"/>
            <a:ext cx="1728000" cy="3993078"/>
          </a:xfrm>
          <a:prstGeom prst="rect">
            <a:avLst/>
          </a:prstGeom>
        </p:spPr>
      </p:pic>
      <p:sp>
        <p:nvSpPr>
          <p:cNvPr id="106" name="Rectangle 105"/>
          <p:cNvSpPr/>
          <p:nvPr/>
        </p:nvSpPr>
        <p:spPr>
          <a:xfrm>
            <a:off x="6862972" y="4544022"/>
            <a:ext cx="1612205"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108" name="Connector: Elbow 107"/>
          <p:cNvCxnSpPr>
            <a:stCxn id="99" idx="3"/>
            <a:endCxn id="106" idx="1"/>
          </p:cNvCxnSpPr>
          <p:nvPr/>
        </p:nvCxnSpPr>
        <p:spPr>
          <a:xfrm>
            <a:off x="6691194" y="4155738"/>
            <a:ext cx="171778" cy="58783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Connector: Elbow 108"/>
          <p:cNvCxnSpPr>
            <a:stCxn id="106" idx="2"/>
            <a:endCxn id="117" idx="1"/>
          </p:cNvCxnSpPr>
          <p:nvPr/>
        </p:nvCxnSpPr>
        <p:spPr>
          <a:xfrm rot="16200000" flipH="1">
            <a:off x="7395751" y="5216440"/>
            <a:ext cx="845371" cy="29872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Connector: Elbow 109"/>
          <p:cNvCxnSpPr>
            <a:stCxn id="117" idx="3"/>
            <a:endCxn id="100" idx="2"/>
          </p:cNvCxnSpPr>
          <p:nvPr/>
        </p:nvCxnSpPr>
        <p:spPr>
          <a:xfrm flipH="1" flipV="1">
            <a:off x="9457063" y="4251817"/>
            <a:ext cx="216806" cy="1536671"/>
          </a:xfrm>
          <a:prstGeom prst="bentConnector4">
            <a:avLst>
              <a:gd name="adj1" fmla="val -105440"/>
              <a:gd name="adj2" fmla="val 5649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1" name="Connector: Elbow 110"/>
          <p:cNvCxnSpPr>
            <a:stCxn id="102" idx="0"/>
            <a:endCxn id="103" idx="1"/>
          </p:cNvCxnSpPr>
          <p:nvPr/>
        </p:nvCxnSpPr>
        <p:spPr>
          <a:xfrm rot="5400000" flipH="1" flipV="1">
            <a:off x="9604642" y="3104708"/>
            <a:ext cx="1045157" cy="49577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6" name="Picture 115"/>
          <p:cNvPicPr>
            <a:picLocks noChangeAspect="1"/>
          </p:cNvPicPr>
          <p:nvPr/>
        </p:nvPicPr>
        <p:blipFill>
          <a:blip r:embed="rId12" cstate="print"/>
          <a:srcRect/>
          <a:stretch>
            <a:fillRect/>
          </a:stretch>
        </p:blipFill>
        <p:spPr>
          <a:xfrm>
            <a:off x="7954980" y="5010868"/>
            <a:ext cx="1728000" cy="1784553"/>
          </a:xfrm>
          <a:prstGeom prst="rect">
            <a:avLst/>
          </a:prstGeom>
        </p:spPr>
      </p:pic>
      <p:sp>
        <p:nvSpPr>
          <p:cNvPr id="117" name="Rectangle 116"/>
          <p:cNvSpPr/>
          <p:nvPr/>
        </p:nvSpPr>
        <p:spPr>
          <a:xfrm>
            <a:off x="7967798" y="5588940"/>
            <a:ext cx="1706071"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127" name="Picture 126"/>
          <p:cNvPicPr>
            <a:picLocks noChangeAspect="1"/>
          </p:cNvPicPr>
          <p:nvPr/>
        </p:nvPicPr>
        <p:blipFill>
          <a:blip r:embed="rId8" cstate="print"/>
          <a:srcRect/>
          <a:stretch>
            <a:fillRect/>
          </a:stretch>
        </p:blipFill>
        <p:spPr>
          <a:xfrm>
            <a:off x="5054418" y="2521547"/>
            <a:ext cx="1692759" cy="1814156"/>
          </a:xfrm>
          <a:prstGeom prst="rect">
            <a:avLst/>
          </a:prstGeom>
        </p:spPr>
      </p:pic>
      <p:pic>
        <p:nvPicPr>
          <p:cNvPr id="130" name="Picture 129"/>
          <p:cNvPicPr>
            <a:picLocks noChangeAspect="1"/>
          </p:cNvPicPr>
          <p:nvPr/>
        </p:nvPicPr>
        <p:blipFill>
          <a:blip r:embed="rId13" cstate="print"/>
          <a:srcRect/>
          <a:stretch>
            <a:fillRect/>
          </a:stretch>
        </p:blipFill>
        <p:spPr>
          <a:xfrm>
            <a:off x="5043653" y="2394769"/>
            <a:ext cx="1692759" cy="884887"/>
          </a:xfrm>
          <a:prstGeom prst="rect">
            <a:avLst/>
          </a:prstGeom>
        </p:spPr>
      </p:pic>
      <p:sp>
        <p:nvSpPr>
          <p:cNvPr id="131" name="TextBox 130"/>
          <p:cNvSpPr txBox="1"/>
          <p:nvPr/>
        </p:nvSpPr>
        <p:spPr>
          <a:xfrm>
            <a:off x="5054188" y="2618511"/>
            <a:ext cx="1692759" cy="1328569"/>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您确认报名</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汇丰卓越理财新户达标礼</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您如果选择参加本活动，则不得同时享受汇丰中国同期其他卓越理财账户新开户以及账户达标奖励活动。同时，根据活动规则，如过您报名前已经被您的朋友推荐开户，您的新开户账户达标奖励活动将在</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1</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个工作日后被被关闭。</a:t>
            </a:r>
            <a:endPar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133" name="Picture 132"/>
          <p:cNvPicPr>
            <a:picLocks noChangeAspect="1"/>
          </p:cNvPicPr>
          <p:nvPr/>
        </p:nvPicPr>
        <p:blipFill>
          <a:blip r:embed="rId14" cstate="print"/>
          <a:srcRect/>
          <a:stretch>
            <a:fillRect/>
          </a:stretch>
        </p:blipFill>
        <p:spPr>
          <a:xfrm>
            <a:off x="10366483" y="4739547"/>
            <a:ext cx="1766584" cy="2118453"/>
          </a:xfrm>
          <a:prstGeom prst="rect">
            <a:avLst/>
          </a:prstGeom>
        </p:spPr>
      </p:pic>
      <p:sp>
        <p:nvSpPr>
          <p:cNvPr id="136" name="TextBox 135"/>
          <p:cNvSpPr txBox="1"/>
          <p:nvPr/>
        </p:nvSpPr>
        <p:spPr>
          <a:xfrm>
            <a:off x="10714073" y="5457518"/>
            <a:ext cx="1348671" cy="215444"/>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8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37" name="Rectangle 136"/>
          <p:cNvSpPr/>
          <p:nvPr/>
        </p:nvSpPr>
        <p:spPr>
          <a:xfrm>
            <a:off x="10402769" y="5416753"/>
            <a:ext cx="1659975" cy="27346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41" name="TextBox 140"/>
          <p:cNvSpPr txBox="1"/>
          <p:nvPr/>
        </p:nvSpPr>
        <p:spPr>
          <a:xfrm>
            <a:off x="4976680" y="4360665"/>
            <a:ext cx="1682224"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文案以最终业务确认为准。</a:t>
            </a:r>
            <a:endParaRPr kumimoji="0" lang="zh-CN" altLang="en-US" sz="105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142" name="Rectangle 141"/>
          <p:cNvSpPr/>
          <p:nvPr/>
        </p:nvSpPr>
        <p:spPr>
          <a:xfrm>
            <a:off x="10385137" y="5788487"/>
            <a:ext cx="1656844" cy="703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35" name="Picture 134"/>
          <p:cNvPicPr>
            <a:picLocks noChangeAspect="1"/>
          </p:cNvPicPr>
          <p:nvPr/>
        </p:nvPicPr>
        <p:blipFill>
          <a:blip r:embed="rId1" cstate="print"/>
          <a:srcRect/>
          <a:stretch>
            <a:fillRect/>
          </a:stretch>
        </p:blipFill>
        <p:spPr>
          <a:xfrm>
            <a:off x="2124646" y="2876329"/>
            <a:ext cx="1788466" cy="2281149"/>
          </a:xfrm>
          <a:prstGeom prst="rect">
            <a:avLst/>
          </a:prstGeom>
        </p:spPr>
      </p:pic>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B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（少数极限情况）客户被朋友推荐开户，客户填写申请</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当天</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，在航司网站或权益平台看到了其他新客活动，报名成功，第二天再次进入提示失败</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2.2</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表单填写和报名新客活动的第二天，被推荐人进入权益平台</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sp>
        <p:nvSpPr>
          <p:cNvPr id="59" name="TextBox 58"/>
          <p:cNvSpPr txBox="1"/>
          <p:nvPr/>
        </p:nvSpPr>
        <p:spPr>
          <a:xfrm>
            <a:off x="3802" y="1225145"/>
            <a:ext cx="3473079"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填写</a:t>
            </a:r>
            <a:r>
              <a:rPr kumimoji="0" lang="en-US" altLang="zh-CN"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MGM</a:t>
            </a: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表单和报名新客活动后的第二天</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pic>
        <p:nvPicPr>
          <p:cNvPr id="19" name="Picture 18"/>
          <p:cNvPicPr>
            <a:picLocks noChangeAspect="1"/>
          </p:cNvPicPr>
          <p:nvPr/>
        </p:nvPicPr>
        <p:blipFill>
          <a:blip r:embed="rId2" cstate="print"/>
          <a:srcRect/>
          <a:stretch>
            <a:fillRect/>
          </a:stretch>
        </p:blipFill>
        <p:spPr>
          <a:xfrm>
            <a:off x="80999" y="1615596"/>
            <a:ext cx="1916282" cy="4017260"/>
          </a:xfrm>
          <a:prstGeom prst="rect">
            <a:avLst/>
          </a:prstGeom>
        </p:spPr>
      </p:pic>
      <p:sp>
        <p:nvSpPr>
          <p:cNvPr id="20" name="TextBox 19"/>
          <p:cNvSpPr txBox="1"/>
          <p:nvPr/>
        </p:nvSpPr>
        <p:spPr>
          <a:xfrm>
            <a:off x="520412" y="4096285"/>
            <a:ext cx="1219930"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endParaRPr kumimoji="0" lang="en-US" altLang="zh-CN"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520411" y="4589838"/>
            <a:ext cx="1360587"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酒店汇丰卓越理财新户礼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TextBox 26"/>
          <p:cNvSpPr txBox="1"/>
          <p:nvPr/>
        </p:nvSpPr>
        <p:spPr>
          <a:xfrm>
            <a:off x="520412" y="3624620"/>
            <a:ext cx="1250158"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TextBox 28"/>
          <p:cNvSpPr txBox="1"/>
          <p:nvPr/>
        </p:nvSpPr>
        <p:spPr>
          <a:xfrm>
            <a:off x="520412" y="3772903"/>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TextBox 30"/>
          <p:cNvSpPr txBox="1"/>
          <p:nvPr/>
        </p:nvSpPr>
        <p:spPr>
          <a:xfrm>
            <a:off x="520412" y="3918558"/>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不符合报名条件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TextBox 32"/>
          <p:cNvSpPr txBox="1"/>
          <p:nvPr/>
        </p:nvSpPr>
        <p:spPr>
          <a:xfrm>
            <a:off x="520412" y="4265667"/>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4" name="TextBox 33"/>
          <p:cNvSpPr txBox="1"/>
          <p:nvPr/>
        </p:nvSpPr>
        <p:spPr>
          <a:xfrm>
            <a:off x="520410" y="4767565"/>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TextBox 34"/>
          <p:cNvSpPr txBox="1"/>
          <p:nvPr/>
        </p:nvSpPr>
        <p:spPr>
          <a:xfrm>
            <a:off x="530587" y="490682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不符合报名条件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6" name="TextBox 35"/>
          <p:cNvSpPr txBox="1"/>
          <p:nvPr/>
        </p:nvSpPr>
        <p:spPr>
          <a:xfrm>
            <a:off x="80999" y="160369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37" name="Picture 36"/>
          <p:cNvPicPr>
            <a:picLocks noChangeAspect="1"/>
          </p:cNvPicPr>
          <p:nvPr/>
        </p:nvPicPr>
        <p:blipFill>
          <a:blip r:embed="rId3" cstate="print"/>
          <a:stretch>
            <a:fillRect/>
          </a:stretch>
        </p:blipFill>
        <p:spPr>
          <a:xfrm>
            <a:off x="6138109" y="1681094"/>
            <a:ext cx="1766584" cy="3823070"/>
          </a:xfrm>
          <a:prstGeom prst="rect">
            <a:avLst/>
          </a:prstGeom>
        </p:spPr>
      </p:pic>
      <p:sp>
        <p:nvSpPr>
          <p:cNvPr id="38" name="TextBox 37"/>
          <p:cNvSpPr txBox="1"/>
          <p:nvPr/>
        </p:nvSpPr>
        <p:spPr>
          <a:xfrm>
            <a:off x="6138691" y="1669190"/>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9" name="Rectangle 38"/>
          <p:cNvSpPr/>
          <p:nvPr/>
        </p:nvSpPr>
        <p:spPr>
          <a:xfrm>
            <a:off x="6195065" y="2309869"/>
            <a:ext cx="1659975"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40" name="Rectangle 39"/>
          <p:cNvSpPr/>
          <p:nvPr/>
        </p:nvSpPr>
        <p:spPr>
          <a:xfrm>
            <a:off x="1420198" y="1679918"/>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pic>
        <p:nvPicPr>
          <p:cNvPr id="42" name="Picture 41"/>
          <p:cNvPicPr>
            <a:picLocks noChangeAspect="1"/>
          </p:cNvPicPr>
          <p:nvPr/>
        </p:nvPicPr>
        <p:blipFill>
          <a:blip r:embed="rId4" cstate="print"/>
          <a:srcRect/>
          <a:stretch>
            <a:fillRect/>
          </a:stretch>
        </p:blipFill>
        <p:spPr>
          <a:xfrm>
            <a:off x="8085142" y="1661770"/>
            <a:ext cx="1800000" cy="4545280"/>
          </a:xfrm>
          <a:prstGeom prst="rect">
            <a:avLst/>
          </a:prstGeom>
        </p:spPr>
      </p:pic>
      <p:pic>
        <p:nvPicPr>
          <p:cNvPr id="43" name="Picture 42"/>
          <p:cNvPicPr>
            <a:picLocks noChangeAspect="1"/>
          </p:cNvPicPr>
          <p:nvPr/>
        </p:nvPicPr>
        <p:blipFill>
          <a:blip r:embed="rId5" cstate="print"/>
          <a:srcRect/>
          <a:stretch>
            <a:fillRect/>
          </a:stretch>
        </p:blipFill>
        <p:spPr>
          <a:xfrm>
            <a:off x="8126962" y="6099334"/>
            <a:ext cx="1758179" cy="627816"/>
          </a:xfrm>
          <a:prstGeom prst="rect">
            <a:avLst/>
          </a:prstGeom>
        </p:spPr>
      </p:pic>
      <p:sp>
        <p:nvSpPr>
          <p:cNvPr id="44" name="TextBox 43"/>
          <p:cNvSpPr txBox="1"/>
          <p:nvPr/>
        </p:nvSpPr>
        <p:spPr>
          <a:xfrm>
            <a:off x="8096963" y="3172172"/>
            <a:ext cx="1649931" cy="276999"/>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rPr>
              <a:t>亲友推荐活动</a:t>
            </a:r>
            <a:endPar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endParaRPr>
          </a:p>
        </p:txBody>
      </p:sp>
      <p:cxnSp>
        <p:nvCxnSpPr>
          <p:cNvPr id="45" name="Connector: Elbow 44"/>
          <p:cNvCxnSpPr>
            <a:stCxn id="39" idx="3"/>
            <a:endCxn id="42" idx="1"/>
          </p:cNvCxnSpPr>
          <p:nvPr/>
        </p:nvCxnSpPr>
        <p:spPr>
          <a:xfrm>
            <a:off x="7855040" y="2494193"/>
            <a:ext cx="230102" cy="1440217"/>
          </a:xfrm>
          <a:prstGeom prst="bentConnector3">
            <a:avLst>
              <a:gd name="adj1" fmla="val 50000"/>
            </a:avLst>
          </a:prstGeom>
          <a:noFill/>
          <a:ln w="12700" cap="flat" cmpd="sng" algn="ctr">
            <a:solidFill>
              <a:srgbClr val="C00000"/>
            </a:solidFill>
            <a:prstDash val="solid"/>
            <a:miter lim="800000"/>
            <a:tailEnd type="triangle"/>
          </a:ln>
          <a:effectLst/>
        </p:spPr>
      </p:cxnSp>
      <p:cxnSp>
        <p:nvCxnSpPr>
          <p:cNvPr id="46" name="Connector: Elbow 45"/>
          <p:cNvCxnSpPr>
            <a:stCxn id="48" idx="3"/>
            <a:endCxn id="52" idx="1"/>
          </p:cNvCxnSpPr>
          <p:nvPr/>
        </p:nvCxnSpPr>
        <p:spPr>
          <a:xfrm flipV="1">
            <a:off x="9884457" y="3453489"/>
            <a:ext cx="169878" cy="2937324"/>
          </a:xfrm>
          <a:prstGeom prst="bentConnector3">
            <a:avLst>
              <a:gd name="adj1" fmla="val 50000"/>
            </a:avLst>
          </a:prstGeom>
          <a:noFill/>
          <a:ln w="12700" cap="flat" cmpd="sng" algn="ctr">
            <a:solidFill>
              <a:srgbClr val="C00000"/>
            </a:solidFill>
            <a:prstDash val="solid"/>
            <a:miter lim="800000"/>
            <a:tailEnd type="triangle"/>
          </a:ln>
          <a:effectLst/>
        </p:spPr>
      </p:cxnSp>
      <p:pic>
        <p:nvPicPr>
          <p:cNvPr id="47" name="Picture 46"/>
          <p:cNvPicPr>
            <a:picLocks noChangeAspect="1"/>
          </p:cNvPicPr>
          <p:nvPr/>
        </p:nvPicPr>
        <p:blipFill>
          <a:blip r:embed="rId6" cstate="print"/>
          <a:srcRect/>
          <a:stretch>
            <a:fillRect/>
          </a:stretch>
        </p:blipFill>
        <p:spPr>
          <a:xfrm>
            <a:off x="8088273" y="2077781"/>
            <a:ext cx="1817224" cy="1039954"/>
          </a:xfrm>
          <a:prstGeom prst="rect">
            <a:avLst/>
          </a:prstGeom>
        </p:spPr>
      </p:pic>
      <p:sp>
        <p:nvSpPr>
          <p:cNvPr id="48" name="Rectangle 47"/>
          <p:cNvSpPr/>
          <p:nvPr/>
        </p:nvSpPr>
        <p:spPr>
          <a:xfrm>
            <a:off x="8096279" y="6230627"/>
            <a:ext cx="1788178" cy="320372"/>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49" name="TextBox 48"/>
          <p:cNvSpPr txBox="1"/>
          <p:nvPr/>
        </p:nvSpPr>
        <p:spPr>
          <a:xfrm>
            <a:off x="8045917" y="1669759"/>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活动详情</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0" name="TextBox 49"/>
          <p:cNvSpPr txBox="1"/>
          <p:nvPr/>
        </p:nvSpPr>
        <p:spPr>
          <a:xfrm>
            <a:off x="525875" y="4425214"/>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无法继续参与</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1" name="TextBox 50"/>
          <p:cNvSpPr txBox="1"/>
          <p:nvPr/>
        </p:nvSpPr>
        <p:spPr>
          <a:xfrm>
            <a:off x="6506369" y="2382888"/>
            <a:ext cx="830677" cy="215444"/>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52" name="图片 2"/>
          <p:cNvPicPr>
            <a:picLocks noChangeAspect="1"/>
          </p:cNvPicPr>
          <p:nvPr/>
        </p:nvPicPr>
        <p:blipFill>
          <a:blip r:embed="rId7" cstate="print"/>
          <a:srcRect l="4241"/>
          <a:stretch>
            <a:fillRect/>
          </a:stretch>
        </p:blipFill>
        <p:spPr>
          <a:xfrm>
            <a:off x="10054335" y="1754464"/>
            <a:ext cx="1669580" cy="3398050"/>
          </a:xfrm>
          <a:prstGeom prst="rect">
            <a:avLst/>
          </a:prstGeom>
        </p:spPr>
      </p:pic>
      <p:sp>
        <p:nvSpPr>
          <p:cNvPr id="53" name="TextBox 52"/>
          <p:cNvSpPr txBox="1"/>
          <p:nvPr/>
        </p:nvSpPr>
        <p:spPr>
          <a:xfrm>
            <a:off x="10039759" y="1684478"/>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达标进度</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4" name="Rectangle 53"/>
          <p:cNvSpPr/>
          <p:nvPr/>
        </p:nvSpPr>
        <p:spPr>
          <a:xfrm>
            <a:off x="137652" y="4096286"/>
            <a:ext cx="1859629" cy="50189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55" name="TextBox 54"/>
          <p:cNvSpPr txBox="1"/>
          <p:nvPr/>
        </p:nvSpPr>
        <p:spPr>
          <a:xfrm>
            <a:off x="46472" y="5722770"/>
            <a:ext cx="1758179"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所有互斥的新户活动都会标记为不符合参与条件。</a:t>
            </a:r>
            <a:endPar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活动可以选择是否要配置到权益平台前端。</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58" name="Picture 59"/>
          <p:cNvPicPr>
            <a:picLocks noChangeAspect="1"/>
          </p:cNvPicPr>
          <p:nvPr/>
        </p:nvPicPr>
        <p:blipFill>
          <a:blip r:embed="rId8" cstate="print"/>
          <a:srcRect/>
          <a:stretch>
            <a:fillRect/>
          </a:stretch>
        </p:blipFill>
        <p:spPr>
          <a:xfrm>
            <a:off x="2125608" y="1776050"/>
            <a:ext cx="1800000" cy="1067150"/>
          </a:xfrm>
          <a:prstGeom prst="rect">
            <a:avLst/>
          </a:prstGeom>
        </p:spPr>
      </p:pic>
      <p:sp>
        <p:nvSpPr>
          <p:cNvPr id="60" name="TextBox 59"/>
          <p:cNvSpPr txBox="1"/>
          <p:nvPr/>
        </p:nvSpPr>
        <p:spPr>
          <a:xfrm>
            <a:off x="2125608" y="1689429"/>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2" name="TextBox 61"/>
          <p:cNvSpPr txBox="1"/>
          <p:nvPr/>
        </p:nvSpPr>
        <p:spPr>
          <a:xfrm>
            <a:off x="2498737" y="2491604"/>
            <a:ext cx="1250158" cy="307777"/>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700" b="1" i="0" u="none" strike="noStrike" kern="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cs typeface="+mn-cs"/>
            </a:endParaRPr>
          </a:p>
        </p:txBody>
      </p:sp>
      <p:sp>
        <p:nvSpPr>
          <p:cNvPr id="63" name="Rectangle 62"/>
          <p:cNvSpPr/>
          <p:nvPr/>
        </p:nvSpPr>
        <p:spPr>
          <a:xfrm>
            <a:off x="2125608" y="2432309"/>
            <a:ext cx="1800000"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grpSp>
        <p:nvGrpSpPr>
          <p:cNvPr id="64" name="Group 63"/>
          <p:cNvGrpSpPr/>
          <p:nvPr/>
        </p:nvGrpSpPr>
        <p:grpSpPr>
          <a:xfrm>
            <a:off x="4092794" y="1768007"/>
            <a:ext cx="1602992" cy="4515776"/>
            <a:chOff x="1263374" y="1114424"/>
            <a:chExt cx="1934630" cy="5450031"/>
          </a:xfrm>
        </p:grpSpPr>
        <p:pic>
          <p:nvPicPr>
            <p:cNvPr id="65" name="Picture 64"/>
            <p:cNvPicPr>
              <a:picLocks noChangeAspect="1"/>
            </p:cNvPicPr>
            <p:nvPr/>
          </p:nvPicPr>
          <p:blipFill>
            <a:blip r:embed="rId9" cstate="print"/>
            <a:stretch>
              <a:fillRect/>
            </a:stretch>
          </p:blipFill>
          <p:spPr>
            <a:xfrm>
              <a:off x="1268637" y="1114424"/>
              <a:ext cx="1924099" cy="5450030"/>
            </a:xfrm>
            <a:prstGeom prst="rect">
              <a:avLst/>
            </a:prstGeom>
          </p:spPr>
        </p:pic>
        <p:pic>
          <p:nvPicPr>
            <p:cNvPr id="66" name="Picture 65"/>
            <p:cNvPicPr>
              <a:picLocks noChangeAspect="1"/>
            </p:cNvPicPr>
            <p:nvPr/>
          </p:nvPicPr>
          <p:blipFill>
            <a:blip r:embed="rId10" cstate="print"/>
            <a:srcRect/>
            <a:stretch>
              <a:fillRect/>
            </a:stretch>
          </p:blipFill>
          <p:spPr>
            <a:xfrm>
              <a:off x="1273899" y="1503849"/>
              <a:ext cx="1924100" cy="1120938"/>
            </a:xfrm>
            <a:prstGeom prst="rect">
              <a:avLst/>
            </a:prstGeom>
          </p:spPr>
        </p:pic>
        <p:pic>
          <p:nvPicPr>
            <p:cNvPr id="67" name="Picture 66"/>
            <p:cNvPicPr>
              <a:picLocks noChangeAspect="1"/>
            </p:cNvPicPr>
            <p:nvPr/>
          </p:nvPicPr>
          <p:blipFill>
            <a:blip r:embed="rId11" cstate="print"/>
            <a:srcRect/>
            <a:stretch>
              <a:fillRect/>
            </a:stretch>
          </p:blipFill>
          <p:spPr>
            <a:xfrm>
              <a:off x="1273903" y="2634957"/>
              <a:ext cx="1924099" cy="230347"/>
            </a:xfrm>
            <a:prstGeom prst="rect">
              <a:avLst/>
            </a:prstGeom>
          </p:spPr>
        </p:pic>
        <p:pic>
          <p:nvPicPr>
            <p:cNvPr id="68" name="Picture 67"/>
            <p:cNvPicPr>
              <a:picLocks noChangeAspect="1"/>
            </p:cNvPicPr>
            <p:nvPr/>
          </p:nvPicPr>
          <p:blipFill>
            <a:blip r:embed="rId12" cstate="print"/>
            <a:srcRect/>
            <a:stretch>
              <a:fillRect/>
            </a:stretch>
          </p:blipFill>
          <p:spPr>
            <a:xfrm>
              <a:off x="1263374" y="5997493"/>
              <a:ext cx="1924099" cy="566962"/>
            </a:xfrm>
            <a:prstGeom prst="rect">
              <a:avLst/>
            </a:prstGeom>
          </p:spPr>
        </p:pic>
        <p:sp>
          <p:nvSpPr>
            <p:cNvPr id="69" name="TextBox 68"/>
            <p:cNvSpPr txBox="1"/>
            <p:nvPr/>
          </p:nvSpPr>
          <p:spPr>
            <a:xfrm>
              <a:off x="1273904" y="2659757"/>
              <a:ext cx="1924100" cy="241444"/>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7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7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70" name="Picture 69"/>
          <p:cNvPicPr>
            <a:picLocks noChangeAspect="1"/>
          </p:cNvPicPr>
          <p:nvPr/>
        </p:nvPicPr>
        <p:blipFill>
          <a:blip r:embed="rId5" cstate="print"/>
          <a:srcRect/>
          <a:stretch>
            <a:fillRect/>
          </a:stretch>
        </p:blipFill>
        <p:spPr>
          <a:xfrm>
            <a:off x="3990619" y="5802114"/>
            <a:ext cx="1589905" cy="567728"/>
          </a:xfrm>
          <a:prstGeom prst="rect">
            <a:avLst/>
          </a:prstGeom>
        </p:spPr>
      </p:pic>
      <p:sp>
        <p:nvSpPr>
          <p:cNvPr id="71" name="Rectangle 70"/>
          <p:cNvSpPr/>
          <p:nvPr/>
        </p:nvSpPr>
        <p:spPr>
          <a:xfrm>
            <a:off x="4038109" y="5885968"/>
            <a:ext cx="1509349"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72" name="Picture 71"/>
          <p:cNvPicPr>
            <a:picLocks noChangeAspect="1"/>
          </p:cNvPicPr>
          <p:nvPr/>
        </p:nvPicPr>
        <p:blipFill>
          <a:blip r:embed="rId13" cstate="print"/>
          <a:srcRect/>
          <a:stretch>
            <a:fillRect/>
          </a:stretch>
        </p:blipFill>
        <p:spPr>
          <a:xfrm>
            <a:off x="2097598" y="5231800"/>
            <a:ext cx="1800000" cy="809131"/>
          </a:xfrm>
          <a:prstGeom prst="rect">
            <a:avLst/>
          </a:prstGeom>
        </p:spPr>
      </p:pic>
      <p:pic>
        <p:nvPicPr>
          <p:cNvPr id="73" name="Picture 72"/>
          <p:cNvPicPr>
            <a:picLocks noChangeAspect="1"/>
          </p:cNvPicPr>
          <p:nvPr/>
        </p:nvPicPr>
        <p:blipFill>
          <a:blip r:embed="rId14" cstate="print"/>
          <a:srcRect/>
          <a:stretch>
            <a:fillRect/>
          </a:stretch>
        </p:blipFill>
        <p:spPr>
          <a:xfrm>
            <a:off x="2097598" y="5866901"/>
            <a:ext cx="1800000" cy="825676"/>
          </a:xfrm>
          <a:prstGeom prst="rect">
            <a:avLst/>
          </a:prstGeom>
        </p:spPr>
      </p:pic>
      <p:sp>
        <p:nvSpPr>
          <p:cNvPr id="74" name="TextBox 73"/>
          <p:cNvSpPr txBox="1"/>
          <p:nvPr/>
        </p:nvSpPr>
        <p:spPr>
          <a:xfrm>
            <a:off x="2151218" y="5522251"/>
            <a:ext cx="1692759" cy="830997"/>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尊敬的客户，您已经于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日被您的推荐人推荐，参与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活动。根据活动规则，您无法再继续报名</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航司合作汇丰卓越理财新户达标礼</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80" name="Connector: Elbow 79"/>
          <p:cNvCxnSpPr>
            <a:stCxn id="71" idx="1"/>
          </p:cNvCxnSpPr>
          <p:nvPr/>
        </p:nvCxnSpPr>
        <p:spPr>
          <a:xfrm rot="10800000">
            <a:off x="3748895" y="5823968"/>
            <a:ext cx="289214" cy="246324"/>
          </a:xfrm>
          <a:prstGeom prst="bentConnector3">
            <a:avLst>
              <a:gd name="adj1" fmla="val 50000"/>
            </a:avLst>
          </a:prstGeom>
          <a:noFill/>
          <a:ln w="12700" cap="flat" cmpd="sng" algn="ctr">
            <a:solidFill>
              <a:srgbClr val="C00000"/>
            </a:solidFill>
            <a:prstDash val="solid"/>
            <a:miter lim="800000"/>
            <a:tailEnd type="triangle"/>
          </a:ln>
          <a:effectLst/>
        </p:spPr>
      </p:cxnSp>
      <p:sp>
        <p:nvSpPr>
          <p:cNvPr id="107" name="Rectangle 106"/>
          <p:cNvSpPr/>
          <p:nvPr/>
        </p:nvSpPr>
        <p:spPr>
          <a:xfrm>
            <a:off x="6041038" y="1593092"/>
            <a:ext cx="5759401" cy="5236873"/>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cxnSp>
        <p:nvCxnSpPr>
          <p:cNvPr id="112" name="Connector: Elbow 111"/>
          <p:cNvCxnSpPr>
            <a:stCxn id="54" idx="3"/>
            <a:endCxn id="70" idx="2"/>
          </p:cNvCxnSpPr>
          <p:nvPr/>
        </p:nvCxnSpPr>
        <p:spPr>
          <a:xfrm>
            <a:off x="1997281" y="4347235"/>
            <a:ext cx="2788291" cy="2022607"/>
          </a:xfrm>
          <a:prstGeom prst="bentConnector4">
            <a:avLst>
              <a:gd name="adj1" fmla="val 1677"/>
              <a:gd name="adj2" fmla="val 120519"/>
            </a:avLst>
          </a:prstGeom>
          <a:noFill/>
          <a:ln w="12700" cap="flat" cmpd="sng" algn="ctr">
            <a:solidFill>
              <a:srgbClr val="C00000"/>
            </a:solidFill>
            <a:prstDash val="solid"/>
            <a:miter lim="800000"/>
            <a:tailEnd type="triangle"/>
          </a:ln>
          <a:effectLst/>
        </p:spPr>
      </p:cxnSp>
      <p:sp>
        <p:nvSpPr>
          <p:cNvPr id="125" name="Rectangle 124"/>
          <p:cNvSpPr/>
          <p:nvPr/>
        </p:nvSpPr>
        <p:spPr>
          <a:xfrm>
            <a:off x="6185165" y="2707673"/>
            <a:ext cx="1656844" cy="781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cxnSp>
        <p:nvCxnSpPr>
          <p:cNvPr id="128" name="Connector: Elbow 127"/>
          <p:cNvCxnSpPr>
            <a:stCxn id="63" idx="3"/>
            <a:endCxn id="65" idx="1"/>
          </p:cNvCxnSpPr>
          <p:nvPr/>
        </p:nvCxnSpPr>
        <p:spPr>
          <a:xfrm>
            <a:off x="3925608" y="2616633"/>
            <a:ext cx="171547" cy="1409262"/>
          </a:xfrm>
          <a:prstGeom prst="bentConnector3">
            <a:avLst>
              <a:gd name="adj1" fmla="val 50000"/>
            </a:avLst>
          </a:prstGeom>
          <a:noFill/>
          <a:ln w="12700" cap="flat" cmpd="sng" algn="ctr">
            <a:solidFill>
              <a:srgbClr val="C00000"/>
            </a:solidFill>
            <a:prstDash val="solid"/>
            <a:miter lim="800000"/>
            <a:tailEnd type="triangle"/>
          </a:ln>
          <a:effectLst/>
        </p:spPr>
      </p:cxnSp>
      <p:sp>
        <p:nvSpPr>
          <p:cNvPr id="141" name="TextBox 140"/>
          <p:cNvSpPr txBox="1"/>
          <p:nvPr/>
        </p:nvSpPr>
        <p:spPr>
          <a:xfrm>
            <a:off x="8659919" y="1018802"/>
            <a:ext cx="3140520" cy="5770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灰色框线页面（平台系统能力保留，可不配置）</a:t>
            </a:r>
            <a:endParaRPr kumimoji="0" lang="en-US" altLang="zh-CN" sz="105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是否需要向推荐人展示推荐人进度，可配置化</a:t>
            </a:r>
            <a:endParaRPr kumimoji="0" lang="en-US" altLang="zh-CN"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如果被推荐人没有奖励可领取，推荐不配置</a:t>
            </a:r>
            <a:endParaRPr kumimoji="0" lang="zh-CN" altLang="en-US" sz="1400" b="0" i="0" u="none" strike="noStrike" kern="1200" cap="none" spc="0" normalizeH="0" baseline="0" noProof="0" dirty="0">
              <a:ln>
                <a:noFill/>
              </a:ln>
              <a:solidFill>
                <a:srgbClr val="C00000"/>
              </a:solidFill>
              <a:effectLst/>
              <a:uLnTx/>
              <a:uFillTx/>
              <a:latin typeface="Univers Next for HSBC Light"/>
              <a:ea typeface="MHeiPRCforHSBC-Light"/>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B </a:t>
            </a:r>
            <a:r>
              <a:rPr lang="zh-CN" altLang="en-US" sz="2000" dirty="0"/>
              <a:t>客户先被朋友推荐，之后想报名其他</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A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客户在航司网址报名了航司合作</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活动，暂未开户 →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1</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周后他又被朋友推荐，完成留资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4</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客户登录权益平台或在</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活动内查看被推荐人活动进度</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8" name="Picture 7"/>
          <p:cNvPicPr>
            <a:picLocks noChangeAspect="1"/>
          </p:cNvPicPr>
          <p:nvPr/>
        </p:nvPicPr>
        <p:blipFill>
          <a:blip r:embed="rId1" cstate="print"/>
          <a:srcRect/>
          <a:stretch>
            <a:fillRect/>
          </a:stretch>
        </p:blipFill>
        <p:spPr>
          <a:xfrm>
            <a:off x="348417" y="1589717"/>
            <a:ext cx="1916282" cy="4656677"/>
          </a:xfrm>
          <a:prstGeom prst="rect">
            <a:avLst/>
          </a:prstGeom>
        </p:spPr>
      </p:pic>
      <p:sp>
        <p:nvSpPr>
          <p:cNvPr id="20" name="TextBox 19"/>
          <p:cNvSpPr txBox="1"/>
          <p:nvPr/>
        </p:nvSpPr>
        <p:spPr>
          <a:xfrm>
            <a:off x="348417" y="147430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2" name="Rectangle 31"/>
          <p:cNvSpPr/>
          <p:nvPr/>
        </p:nvSpPr>
        <p:spPr>
          <a:xfrm>
            <a:off x="1687616" y="1654040"/>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sp>
        <p:nvSpPr>
          <p:cNvPr id="4" name="Rectangle 3"/>
          <p:cNvSpPr/>
          <p:nvPr/>
        </p:nvSpPr>
        <p:spPr>
          <a:xfrm>
            <a:off x="467714" y="3613944"/>
            <a:ext cx="1659975" cy="39733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5" name="TextBox 4"/>
          <p:cNvSpPr txBox="1"/>
          <p:nvPr/>
        </p:nvSpPr>
        <p:spPr>
          <a:xfrm>
            <a:off x="809650" y="3650432"/>
            <a:ext cx="891591" cy="215444"/>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6" name="Picture 5"/>
          <p:cNvPicPr>
            <a:picLocks noChangeAspect="1"/>
          </p:cNvPicPr>
          <p:nvPr/>
        </p:nvPicPr>
        <p:blipFill>
          <a:blip r:embed="rId2" cstate="print"/>
          <a:stretch>
            <a:fillRect/>
          </a:stretch>
        </p:blipFill>
        <p:spPr>
          <a:xfrm>
            <a:off x="2606635" y="1589717"/>
            <a:ext cx="1766584" cy="3823070"/>
          </a:xfrm>
          <a:prstGeom prst="rect">
            <a:avLst/>
          </a:prstGeom>
        </p:spPr>
      </p:pic>
      <p:sp>
        <p:nvSpPr>
          <p:cNvPr id="7" name="TextBox 6"/>
          <p:cNvSpPr txBox="1"/>
          <p:nvPr/>
        </p:nvSpPr>
        <p:spPr>
          <a:xfrm>
            <a:off x="2970020" y="2301878"/>
            <a:ext cx="931892" cy="21544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亲友推荐活动 </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8"/>
          <p:cNvSpPr/>
          <p:nvPr/>
        </p:nvSpPr>
        <p:spPr>
          <a:xfrm>
            <a:off x="2659939" y="2253971"/>
            <a:ext cx="1659975"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23" name="Connector: Elbow 22"/>
          <p:cNvCxnSpPr>
            <a:stCxn id="32" idx="3"/>
            <a:endCxn id="6" idx="1"/>
          </p:cNvCxnSpPr>
          <p:nvPr/>
        </p:nvCxnSpPr>
        <p:spPr>
          <a:xfrm>
            <a:off x="2264699" y="1807982"/>
            <a:ext cx="341936" cy="169327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3" cstate="print"/>
          <a:srcRect t="2053"/>
          <a:stretch>
            <a:fillRect/>
          </a:stretch>
        </p:blipFill>
        <p:spPr>
          <a:xfrm>
            <a:off x="7406110" y="937062"/>
            <a:ext cx="1355783" cy="5718035"/>
          </a:xfrm>
          <a:prstGeom prst="rect">
            <a:avLst/>
          </a:prstGeom>
        </p:spPr>
      </p:pic>
      <p:sp>
        <p:nvSpPr>
          <p:cNvPr id="26" name="Rectangle 25"/>
          <p:cNvSpPr/>
          <p:nvPr/>
        </p:nvSpPr>
        <p:spPr>
          <a:xfrm>
            <a:off x="7406110" y="3366041"/>
            <a:ext cx="1355783"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34" name="TextBox 33"/>
          <p:cNvSpPr txBox="1"/>
          <p:nvPr/>
        </p:nvSpPr>
        <p:spPr>
          <a:xfrm>
            <a:off x="2600803" y="1474301"/>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5" name="TextBox 34"/>
          <p:cNvSpPr txBox="1"/>
          <p:nvPr/>
        </p:nvSpPr>
        <p:spPr>
          <a:xfrm>
            <a:off x="7406110" y="864076"/>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MGM</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活动页面</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67" name="Connector: Elbow 66"/>
          <p:cNvCxnSpPr>
            <a:stCxn id="9" idx="3"/>
            <a:endCxn id="69" idx="1"/>
          </p:cNvCxnSpPr>
          <p:nvPr/>
        </p:nvCxnSpPr>
        <p:spPr>
          <a:xfrm>
            <a:off x="4319914" y="2405874"/>
            <a:ext cx="341596" cy="145648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69" name="Picture 68"/>
          <p:cNvPicPr>
            <a:picLocks noChangeAspect="1"/>
          </p:cNvPicPr>
          <p:nvPr/>
        </p:nvPicPr>
        <p:blipFill>
          <a:blip r:embed="rId4" cstate="print"/>
          <a:srcRect/>
          <a:stretch>
            <a:fillRect/>
          </a:stretch>
        </p:blipFill>
        <p:spPr>
          <a:xfrm>
            <a:off x="4661510" y="1589717"/>
            <a:ext cx="1800000" cy="4545280"/>
          </a:xfrm>
          <a:prstGeom prst="rect">
            <a:avLst/>
          </a:prstGeom>
        </p:spPr>
      </p:pic>
      <p:pic>
        <p:nvPicPr>
          <p:cNvPr id="70" name="Picture 69"/>
          <p:cNvPicPr>
            <a:picLocks noChangeAspect="1"/>
          </p:cNvPicPr>
          <p:nvPr/>
        </p:nvPicPr>
        <p:blipFill>
          <a:blip r:embed="rId5" cstate="print"/>
          <a:srcRect/>
          <a:stretch>
            <a:fillRect/>
          </a:stretch>
        </p:blipFill>
        <p:spPr>
          <a:xfrm>
            <a:off x="4703330" y="6027281"/>
            <a:ext cx="1758179" cy="627816"/>
          </a:xfrm>
          <a:prstGeom prst="rect">
            <a:avLst/>
          </a:prstGeom>
        </p:spPr>
      </p:pic>
      <p:sp>
        <p:nvSpPr>
          <p:cNvPr id="71" name="TextBox 70"/>
          <p:cNvSpPr txBox="1"/>
          <p:nvPr/>
        </p:nvSpPr>
        <p:spPr>
          <a:xfrm>
            <a:off x="4673331" y="3100119"/>
            <a:ext cx="1649931" cy="276999"/>
          </a:xfrm>
          <a:prstGeom prst="rect">
            <a:avLst/>
          </a:prstGeom>
          <a:solidFill>
            <a:sysClr val="window" lastClr="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rPr>
              <a:t>亲友推荐活动</a:t>
            </a:r>
            <a:endParaRPr kumimoji="0" lang="zh-CN" altLang="en-US" sz="1200" b="0" i="0" u="none" strike="noStrike" kern="0" cap="none" spc="0" normalizeH="0" baseline="0" noProof="0" dirty="0">
              <a:ln>
                <a:noFill/>
              </a:ln>
              <a:solidFill>
                <a:srgbClr val="333333"/>
              </a:solidFill>
              <a:effectLst/>
              <a:uLnTx/>
              <a:uFillTx/>
              <a:latin typeface="Univers Next for HSBC Light"/>
              <a:ea typeface="MHeiPRCforHSBC-Light"/>
              <a:cs typeface="+mn-cs"/>
            </a:endParaRPr>
          </a:p>
        </p:txBody>
      </p:sp>
      <p:pic>
        <p:nvPicPr>
          <p:cNvPr id="72" name="Picture 71"/>
          <p:cNvPicPr>
            <a:picLocks noChangeAspect="1"/>
          </p:cNvPicPr>
          <p:nvPr/>
        </p:nvPicPr>
        <p:blipFill>
          <a:blip r:embed="rId6" cstate="print"/>
          <a:srcRect t="-11832" b="27148"/>
          <a:stretch>
            <a:fillRect/>
          </a:stretch>
        </p:blipFill>
        <p:spPr>
          <a:xfrm>
            <a:off x="4704013" y="5628926"/>
            <a:ext cx="1757497" cy="491367"/>
          </a:xfrm>
          <a:prstGeom prst="rect">
            <a:avLst/>
          </a:prstGeom>
        </p:spPr>
      </p:pic>
      <p:pic>
        <p:nvPicPr>
          <p:cNvPr id="73" name="Picture 72"/>
          <p:cNvPicPr>
            <a:picLocks noChangeAspect="1"/>
          </p:cNvPicPr>
          <p:nvPr/>
        </p:nvPicPr>
        <p:blipFill>
          <a:blip r:embed="rId7" cstate="print"/>
          <a:srcRect/>
          <a:stretch>
            <a:fillRect/>
          </a:stretch>
        </p:blipFill>
        <p:spPr>
          <a:xfrm>
            <a:off x="4664641" y="2005728"/>
            <a:ext cx="1817224" cy="1039954"/>
          </a:xfrm>
          <a:prstGeom prst="rect">
            <a:avLst/>
          </a:prstGeom>
        </p:spPr>
      </p:pic>
      <p:sp>
        <p:nvSpPr>
          <p:cNvPr id="74" name="Rectangle 73"/>
          <p:cNvSpPr/>
          <p:nvPr/>
        </p:nvSpPr>
        <p:spPr>
          <a:xfrm>
            <a:off x="4672647" y="6158574"/>
            <a:ext cx="1788178" cy="320372"/>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sp>
        <p:nvSpPr>
          <p:cNvPr id="75" name="TextBox 74"/>
          <p:cNvSpPr txBox="1"/>
          <p:nvPr/>
        </p:nvSpPr>
        <p:spPr>
          <a:xfrm>
            <a:off x="4649781" y="1469864"/>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活动详情</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78" name="Connector: Elbow 77"/>
          <p:cNvCxnSpPr>
            <a:stCxn id="74" idx="3"/>
            <a:endCxn id="11" idx="1"/>
          </p:cNvCxnSpPr>
          <p:nvPr/>
        </p:nvCxnSpPr>
        <p:spPr>
          <a:xfrm flipV="1">
            <a:off x="6460825" y="3695045"/>
            <a:ext cx="3071236" cy="2623715"/>
          </a:xfrm>
          <a:prstGeom prst="bentConnector3">
            <a:avLst>
              <a:gd name="adj1" fmla="val 87638"/>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Connector: Elbow 81"/>
          <p:cNvCxnSpPr>
            <a:stCxn id="85" idx="3"/>
            <a:endCxn id="24" idx="1"/>
          </p:cNvCxnSpPr>
          <p:nvPr/>
        </p:nvCxnSpPr>
        <p:spPr>
          <a:xfrm flipV="1">
            <a:off x="6467342" y="3796080"/>
            <a:ext cx="938768" cy="213211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4679164" y="5789693"/>
            <a:ext cx="1788178" cy="276999"/>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Univers Next for HSBC Light"/>
              <a:ea typeface="MHeiPRCforHSBC-Light"/>
              <a:cs typeface="+mn-cs"/>
            </a:endParaRPr>
          </a:p>
        </p:txBody>
      </p:sp>
      <p:cxnSp>
        <p:nvCxnSpPr>
          <p:cNvPr id="89" name="Connector: Elbow 88"/>
          <p:cNvCxnSpPr>
            <a:stCxn id="26" idx="3"/>
            <a:endCxn id="11" idx="1"/>
          </p:cNvCxnSpPr>
          <p:nvPr/>
        </p:nvCxnSpPr>
        <p:spPr>
          <a:xfrm>
            <a:off x="8761893" y="3517944"/>
            <a:ext cx="770168" cy="17710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8558110" y="848258"/>
            <a:ext cx="2100319"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客户在亲友推荐活动页面查看</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94" name="TextBox 93"/>
          <p:cNvSpPr txBox="1"/>
          <p:nvPr/>
        </p:nvSpPr>
        <p:spPr>
          <a:xfrm>
            <a:off x="266752" y="1243381"/>
            <a:ext cx="1580285"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sng"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客户从权益平台查看</a:t>
            </a:r>
            <a:endParaRPr kumimoji="0" lang="zh-CN" altLang="en-US" sz="1600" b="0" i="0" u="sng"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cxnSp>
        <p:nvCxnSpPr>
          <p:cNvPr id="95" name="Connector: Elbow 94"/>
          <p:cNvCxnSpPr>
            <a:stCxn id="4" idx="3"/>
            <a:endCxn id="69" idx="1"/>
          </p:cNvCxnSpPr>
          <p:nvPr/>
        </p:nvCxnSpPr>
        <p:spPr>
          <a:xfrm>
            <a:off x="2127689" y="3812614"/>
            <a:ext cx="2533821" cy="4974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图片 9"/>
          <p:cNvPicPr>
            <a:picLocks noChangeAspect="1"/>
          </p:cNvPicPr>
          <p:nvPr/>
        </p:nvPicPr>
        <p:blipFill>
          <a:blip r:embed="rId8"/>
          <a:stretch>
            <a:fillRect/>
          </a:stretch>
        </p:blipFill>
        <p:spPr>
          <a:xfrm>
            <a:off x="9532061" y="1589717"/>
            <a:ext cx="2100319" cy="4210656"/>
          </a:xfrm>
          <a:prstGeom prst="rect">
            <a:avLst/>
          </a:prstGeom>
        </p:spPr>
      </p:pic>
      <p:sp>
        <p:nvSpPr>
          <p:cNvPr id="12" name="TextBox 11"/>
          <p:cNvSpPr txBox="1"/>
          <p:nvPr/>
        </p:nvSpPr>
        <p:spPr>
          <a:xfrm>
            <a:off x="9521491" y="1416518"/>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活动达标进度</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6" name="Rectangle 15"/>
          <p:cNvSpPr/>
          <p:nvPr/>
        </p:nvSpPr>
        <p:spPr>
          <a:xfrm>
            <a:off x="9585365" y="3971797"/>
            <a:ext cx="1309797" cy="23083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9" name="Rectangle 18"/>
          <p:cNvSpPr/>
          <p:nvPr/>
        </p:nvSpPr>
        <p:spPr>
          <a:xfrm>
            <a:off x="2657238" y="2632738"/>
            <a:ext cx="1656844" cy="752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607796"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C </a:t>
            </a:r>
            <a:r>
              <a:rPr lang="zh-CN" altLang="en-US" sz="2000" dirty="0"/>
              <a:t>客户先报名航司</a:t>
            </a:r>
            <a:r>
              <a:rPr lang="en-US" altLang="zh-CN" sz="2000" dirty="0"/>
              <a:t>NTB</a:t>
            </a:r>
            <a:r>
              <a:rPr lang="zh-CN" altLang="en-US" sz="2000" dirty="0"/>
              <a:t>活动，之后想报名酒店</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客户先报名航司</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活动，当天又想报名酒店</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活动，直接报名拦截</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1</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：客户在航司网站看到活动进行报名</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4" name="Picture 3"/>
          <p:cNvPicPr>
            <a:picLocks noChangeAspect="1"/>
          </p:cNvPicPr>
          <p:nvPr/>
        </p:nvPicPr>
        <p:blipFill>
          <a:blip r:embed="rId1" cstate="print"/>
          <a:srcRect/>
          <a:stretch>
            <a:fillRect/>
          </a:stretch>
        </p:blipFill>
        <p:spPr>
          <a:xfrm>
            <a:off x="8543458" y="2125907"/>
            <a:ext cx="1728000" cy="897410"/>
          </a:xfrm>
          <a:prstGeom prst="rect">
            <a:avLst/>
          </a:prstGeom>
        </p:spPr>
      </p:pic>
      <p:grpSp>
        <p:nvGrpSpPr>
          <p:cNvPr id="5" name="Group 4"/>
          <p:cNvGrpSpPr/>
          <p:nvPr/>
        </p:nvGrpSpPr>
        <p:grpSpPr>
          <a:xfrm>
            <a:off x="1071071" y="1407969"/>
            <a:ext cx="1934630" cy="5450031"/>
            <a:chOff x="1263374" y="1114424"/>
            <a:chExt cx="1934630" cy="5450031"/>
          </a:xfrm>
        </p:grpSpPr>
        <p:pic>
          <p:nvPicPr>
            <p:cNvPr id="6" name="Picture 5"/>
            <p:cNvPicPr>
              <a:picLocks noChangeAspect="1"/>
            </p:cNvPicPr>
            <p:nvPr/>
          </p:nvPicPr>
          <p:blipFill>
            <a:blip r:embed="rId2" cstate="print"/>
            <a:stretch>
              <a:fillRect/>
            </a:stretch>
          </p:blipFill>
          <p:spPr>
            <a:xfrm>
              <a:off x="1268637" y="1114424"/>
              <a:ext cx="1924099" cy="5450030"/>
            </a:xfrm>
            <a:prstGeom prst="rect">
              <a:avLst/>
            </a:prstGeom>
          </p:spPr>
        </p:pic>
        <p:pic>
          <p:nvPicPr>
            <p:cNvPr id="7" name="Picture 6"/>
            <p:cNvPicPr>
              <a:picLocks noChangeAspect="1"/>
            </p:cNvPicPr>
            <p:nvPr/>
          </p:nvPicPr>
          <p:blipFill>
            <a:blip r:embed="rId3" cstate="print"/>
            <a:srcRect/>
            <a:stretch>
              <a:fillRect/>
            </a:stretch>
          </p:blipFill>
          <p:spPr>
            <a:xfrm>
              <a:off x="1273899" y="1503849"/>
              <a:ext cx="1924100" cy="1120938"/>
            </a:xfrm>
            <a:prstGeom prst="rect">
              <a:avLst/>
            </a:prstGeom>
          </p:spPr>
        </p:pic>
        <p:pic>
          <p:nvPicPr>
            <p:cNvPr id="8" name="Picture 7"/>
            <p:cNvPicPr>
              <a:picLocks noChangeAspect="1"/>
            </p:cNvPicPr>
            <p:nvPr/>
          </p:nvPicPr>
          <p:blipFill>
            <a:blip r:embed="rId4" cstate="print"/>
            <a:srcRect/>
            <a:stretch>
              <a:fillRect/>
            </a:stretch>
          </p:blipFill>
          <p:spPr>
            <a:xfrm>
              <a:off x="1273903" y="2634957"/>
              <a:ext cx="1924099" cy="230347"/>
            </a:xfrm>
            <a:prstGeom prst="rect">
              <a:avLst/>
            </a:prstGeom>
          </p:spPr>
        </p:pic>
        <p:pic>
          <p:nvPicPr>
            <p:cNvPr id="9" name="Picture 8"/>
            <p:cNvPicPr>
              <a:picLocks noChangeAspect="1"/>
            </p:cNvPicPr>
            <p:nvPr/>
          </p:nvPicPr>
          <p:blipFill>
            <a:blip r:embed="rId5" cstate="print"/>
            <a:srcRect/>
            <a:stretch>
              <a:fillRect/>
            </a:stretch>
          </p:blipFill>
          <p:spPr>
            <a:xfrm>
              <a:off x="1263374" y="5997493"/>
              <a:ext cx="1924099" cy="566962"/>
            </a:xfrm>
            <a:prstGeom prst="rect">
              <a:avLst/>
            </a:prstGeom>
          </p:spPr>
        </p:pic>
        <p:sp>
          <p:nvSpPr>
            <p:cNvPr id="11" name="TextBox 10"/>
            <p:cNvSpPr txBox="1"/>
            <p:nvPr/>
          </p:nvSpPr>
          <p:spPr>
            <a:xfrm>
              <a:off x="1273904" y="2659757"/>
              <a:ext cx="1924100" cy="230832"/>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13" name="Picture 2" descr="汇丰留学助手小程序码"/>
          <p:cNvPicPr>
            <a:picLocks noChangeAspect="1" noChangeArrowheads="1"/>
          </p:cNvPicPr>
          <p:nvPr/>
        </p:nvPicPr>
        <p:blipFill rotWithShape="1">
          <a:blip r:embed="rId6" cstate="print"/>
          <a:srcRect/>
          <a:stretch>
            <a:fillRect/>
          </a:stretch>
        </p:blipFill>
        <p:spPr bwMode="auto">
          <a:xfrm>
            <a:off x="75245" y="3334613"/>
            <a:ext cx="820946" cy="79837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28274" y="3334613"/>
            <a:ext cx="514885" cy="215444"/>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DEMO</a:t>
            </a:r>
            <a:endParaRPr kumimoji="0" lang="zh-CN" altLang="en-US"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5" name="Connector: Elbow 14"/>
          <p:cNvCxnSpPr>
            <a:stCxn id="13" idx="3"/>
            <a:endCxn id="6" idx="1"/>
          </p:cNvCxnSpPr>
          <p:nvPr/>
        </p:nvCxnSpPr>
        <p:spPr>
          <a:xfrm>
            <a:off x="896191" y="3733799"/>
            <a:ext cx="180143" cy="39918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098988" y="6358474"/>
            <a:ext cx="1870529"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17" name="Connector: Elbow 16"/>
          <p:cNvCxnSpPr>
            <a:stCxn id="16" idx="3"/>
            <a:endCxn id="48" idx="1"/>
          </p:cNvCxnSpPr>
          <p:nvPr/>
        </p:nvCxnSpPr>
        <p:spPr>
          <a:xfrm flipV="1">
            <a:off x="2969517" y="3106101"/>
            <a:ext cx="187144" cy="34480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7" cstate="print"/>
          <a:srcRect/>
          <a:stretch>
            <a:fillRect/>
          </a:stretch>
        </p:blipFill>
        <p:spPr>
          <a:xfrm>
            <a:off x="8543458" y="2442743"/>
            <a:ext cx="1728000" cy="1823177"/>
          </a:xfrm>
          <a:prstGeom prst="rect">
            <a:avLst/>
          </a:prstGeom>
        </p:spPr>
      </p:pic>
      <p:sp>
        <p:nvSpPr>
          <p:cNvPr id="29" name="TextBox 28"/>
          <p:cNvSpPr txBox="1"/>
          <p:nvPr/>
        </p:nvSpPr>
        <p:spPr>
          <a:xfrm>
            <a:off x="8578699" y="2766957"/>
            <a:ext cx="1692759" cy="836126"/>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请输入您的航司会员号，请确认您输入的航司会员号准确，达标后，我们将向您所填写的航司会员号发放对应奖励。</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XX</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航空会员号</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31" name="Rectangle 30"/>
          <p:cNvSpPr/>
          <p:nvPr/>
        </p:nvSpPr>
        <p:spPr>
          <a:xfrm>
            <a:off x="9398528" y="3889278"/>
            <a:ext cx="862395"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32" name="Picture 31"/>
          <p:cNvPicPr>
            <a:picLocks noChangeAspect="1"/>
          </p:cNvPicPr>
          <p:nvPr/>
        </p:nvPicPr>
        <p:blipFill>
          <a:blip r:embed="rId8" cstate="print"/>
          <a:stretch>
            <a:fillRect/>
          </a:stretch>
        </p:blipFill>
        <p:spPr>
          <a:xfrm>
            <a:off x="10335068" y="1383937"/>
            <a:ext cx="1728000" cy="3739569"/>
          </a:xfrm>
          <a:prstGeom prst="rect">
            <a:avLst/>
          </a:prstGeom>
        </p:spPr>
      </p:pic>
      <p:pic>
        <p:nvPicPr>
          <p:cNvPr id="33" name="Picture 32"/>
          <p:cNvPicPr>
            <a:picLocks noChangeAspect="1"/>
          </p:cNvPicPr>
          <p:nvPr/>
        </p:nvPicPr>
        <p:blipFill>
          <a:blip r:embed="rId9" cstate="print"/>
          <a:stretch>
            <a:fillRect/>
          </a:stretch>
        </p:blipFill>
        <p:spPr>
          <a:xfrm>
            <a:off x="6738288" y="1407969"/>
            <a:ext cx="1728000" cy="3739568"/>
          </a:xfrm>
          <a:prstGeom prst="rect">
            <a:avLst/>
          </a:prstGeom>
        </p:spPr>
      </p:pic>
      <p:pic>
        <p:nvPicPr>
          <p:cNvPr id="34" name="Picture 33"/>
          <p:cNvPicPr>
            <a:picLocks noChangeAspect="1"/>
          </p:cNvPicPr>
          <p:nvPr/>
        </p:nvPicPr>
        <p:blipFill>
          <a:blip r:embed="rId10"/>
          <a:stretch>
            <a:fillRect/>
          </a:stretch>
        </p:blipFill>
        <p:spPr>
          <a:xfrm>
            <a:off x="4913720" y="1407969"/>
            <a:ext cx="1728000" cy="3993078"/>
          </a:xfrm>
          <a:prstGeom prst="rect">
            <a:avLst/>
          </a:prstGeom>
        </p:spPr>
      </p:pic>
      <p:sp>
        <p:nvSpPr>
          <p:cNvPr id="35" name="Rectangle 34"/>
          <p:cNvSpPr/>
          <p:nvPr/>
        </p:nvSpPr>
        <p:spPr>
          <a:xfrm>
            <a:off x="4965675" y="4582568"/>
            <a:ext cx="1612205"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36" name="Rectangle 35"/>
          <p:cNvSpPr/>
          <p:nvPr/>
        </p:nvSpPr>
        <p:spPr>
          <a:xfrm>
            <a:off x="6751106" y="3763091"/>
            <a:ext cx="1706071"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37" name="Connector: Elbow 36"/>
          <p:cNvCxnSpPr>
            <a:stCxn id="35" idx="3"/>
            <a:endCxn id="36" idx="1"/>
          </p:cNvCxnSpPr>
          <p:nvPr/>
        </p:nvCxnSpPr>
        <p:spPr>
          <a:xfrm flipV="1">
            <a:off x="6577880" y="3962639"/>
            <a:ext cx="173226" cy="81947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p:cNvCxnSpPr>
            <a:stCxn id="36" idx="3"/>
            <a:endCxn id="29" idx="1"/>
          </p:cNvCxnSpPr>
          <p:nvPr/>
        </p:nvCxnSpPr>
        <p:spPr>
          <a:xfrm flipV="1">
            <a:off x="8457177" y="3185020"/>
            <a:ext cx="121522" cy="77761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p:cNvCxnSpPr>
            <a:endCxn id="32" idx="1"/>
          </p:cNvCxnSpPr>
          <p:nvPr/>
        </p:nvCxnSpPr>
        <p:spPr>
          <a:xfrm rot="5400000" flipH="1" flipV="1">
            <a:off x="9765403" y="3319614"/>
            <a:ext cx="635556" cy="50377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75245" y="2608231"/>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扫描航司活动二维码</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41" name="Picture 40"/>
          <p:cNvPicPr>
            <a:picLocks noChangeAspect="1"/>
          </p:cNvPicPr>
          <p:nvPr/>
        </p:nvPicPr>
        <p:blipFill>
          <a:blip r:embed="rId11" cstate="print"/>
          <a:srcRect/>
          <a:stretch>
            <a:fillRect/>
          </a:stretch>
        </p:blipFill>
        <p:spPr>
          <a:xfrm>
            <a:off x="3157121" y="1876847"/>
            <a:ext cx="1692759" cy="1814156"/>
          </a:xfrm>
          <a:prstGeom prst="rect">
            <a:avLst/>
          </a:prstGeom>
        </p:spPr>
      </p:pic>
      <p:sp>
        <p:nvSpPr>
          <p:cNvPr id="42" name="Rectangle 41"/>
          <p:cNvSpPr/>
          <p:nvPr/>
        </p:nvSpPr>
        <p:spPr>
          <a:xfrm>
            <a:off x="4011731" y="3827140"/>
            <a:ext cx="781936"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43" name="Picture 42"/>
          <p:cNvPicPr>
            <a:picLocks noChangeAspect="1"/>
          </p:cNvPicPr>
          <p:nvPr/>
        </p:nvPicPr>
        <p:blipFill>
          <a:blip r:embed="rId11" cstate="print"/>
          <a:srcRect/>
          <a:stretch>
            <a:fillRect/>
          </a:stretch>
        </p:blipFill>
        <p:spPr>
          <a:xfrm>
            <a:off x="3156891" y="2344852"/>
            <a:ext cx="1692759" cy="1814156"/>
          </a:xfrm>
          <a:prstGeom prst="rect">
            <a:avLst/>
          </a:prstGeom>
        </p:spPr>
      </p:pic>
      <p:pic>
        <p:nvPicPr>
          <p:cNvPr id="47" name="Picture 46"/>
          <p:cNvPicPr>
            <a:picLocks noChangeAspect="1"/>
          </p:cNvPicPr>
          <p:nvPr/>
        </p:nvPicPr>
        <p:blipFill>
          <a:blip r:embed="rId12" cstate="print"/>
          <a:srcRect/>
          <a:stretch>
            <a:fillRect/>
          </a:stretch>
        </p:blipFill>
        <p:spPr>
          <a:xfrm>
            <a:off x="3146126" y="2218074"/>
            <a:ext cx="1692759" cy="884887"/>
          </a:xfrm>
          <a:prstGeom prst="rect">
            <a:avLst/>
          </a:prstGeom>
        </p:spPr>
      </p:pic>
      <p:sp>
        <p:nvSpPr>
          <p:cNvPr id="48" name="TextBox 47"/>
          <p:cNvSpPr txBox="1"/>
          <p:nvPr/>
        </p:nvSpPr>
        <p:spPr>
          <a:xfrm>
            <a:off x="3156661" y="2441816"/>
            <a:ext cx="1692759" cy="1328569"/>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您确认报名</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汇丰卓越理财新户达标礼</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您如果选择参加本活动，则不得同时享受汇丰中国同期其他卓越理财账户新开户以及账户达标奖励活动。同时，根据活动规则，如过您报名前已经被您的朋友推荐开户，您的新开户账户达标奖励活动将在</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1</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个工作日后被被关闭。</a:t>
            </a:r>
            <a:endPar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cxnSp>
        <p:nvCxnSpPr>
          <p:cNvPr id="49" name="Connector: Elbow 48"/>
          <p:cNvCxnSpPr>
            <a:stCxn id="50" idx="3"/>
            <a:endCxn id="35" idx="1"/>
          </p:cNvCxnSpPr>
          <p:nvPr/>
        </p:nvCxnSpPr>
        <p:spPr>
          <a:xfrm>
            <a:off x="4791274" y="3954520"/>
            <a:ext cx="174401" cy="82759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3981501" y="3778093"/>
            <a:ext cx="809773" cy="35285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51" name="TextBox 50"/>
          <p:cNvSpPr txBox="1"/>
          <p:nvPr/>
        </p:nvSpPr>
        <p:spPr>
          <a:xfrm>
            <a:off x="3093711" y="4226361"/>
            <a:ext cx="1682224"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文案以最终业务确认为准。</a:t>
            </a:r>
            <a:endParaRPr kumimoji="0" lang="zh-CN" altLang="en-US" sz="105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607796"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C </a:t>
            </a:r>
            <a:r>
              <a:rPr lang="zh-CN" altLang="en-US" sz="2000" dirty="0"/>
              <a:t>客户先报名航司</a:t>
            </a:r>
            <a:r>
              <a:rPr lang="en-US" altLang="zh-CN" sz="2000" dirty="0"/>
              <a:t>NTB</a:t>
            </a:r>
            <a:r>
              <a:rPr lang="zh-CN" altLang="en-US" sz="2000" dirty="0"/>
              <a:t>活动，之后想报名酒店</a:t>
            </a:r>
            <a:r>
              <a:rPr lang="en-US" altLang="zh-CN" sz="2000" dirty="0"/>
              <a:t>NTB</a:t>
            </a:r>
            <a:r>
              <a:rPr lang="zh-CN" altLang="en-US" sz="2000" dirty="0"/>
              <a:t>活动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C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客户先报名航司</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活动，当天又想报名酒店</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活动，直接报名拦截</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：同一天客户又在酒店网站看到酒店合作活动，报名时直接拦截</a:t>
            </a: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grpSp>
        <p:nvGrpSpPr>
          <p:cNvPr id="12" name="Group 11"/>
          <p:cNvGrpSpPr/>
          <p:nvPr/>
        </p:nvGrpSpPr>
        <p:grpSpPr>
          <a:xfrm>
            <a:off x="2148720" y="1218140"/>
            <a:ext cx="1934630" cy="5450031"/>
            <a:chOff x="1263374" y="1114424"/>
            <a:chExt cx="1934630" cy="5450031"/>
          </a:xfrm>
        </p:grpSpPr>
        <p:pic>
          <p:nvPicPr>
            <p:cNvPr id="18" name="Picture 17"/>
            <p:cNvPicPr>
              <a:picLocks noChangeAspect="1"/>
            </p:cNvPicPr>
            <p:nvPr/>
          </p:nvPicPr>
          <p:blipFill>
            <a:blip r:embed="rId1" cstate="print"/>
            <a:stretch>
              <a:fillRect/>
            </a:stretch>
          </p:blipFill>
          <p:spPr>
            <a:xfrm>
              <a:off x="1268637" y="1114424"/>
              <a:ext cx="1924099" cy="5450030"/>
            </a:xfrm>
            <a:prstGeom prst="rect">
              <a:avLst/>
            </a:prstGeom>
          </p:spPr>
        </p:pic>
        <p:pic>
          <p:nvPicPr>
            <p:cNvPr id="20" name="Picture 19"/>
            <p:cNvPicPr>
              <a:picLocks noChangeAspect="1"/>
            </p:cNvPicPr>
            <p:nvPr/>
          </p:nvPicPr>
          <p:blipFill>
            <a:blip r:embed="rId2" cstate="print"/>
            <a:srcRect/>
            <a:stretch>
              <a:fillRect/>
            </a:stretch>
          </p:blipFill>
          <p:spPr>
            <a:xfrm>
              <a:off x="1273899" y="1503849"/>
              <a:ext cx="1924100" cy="1120938"/>
            </a:xfrm>
            <a:prstGeom prst="rect">
              <a:avLst/>
            </a:prstGeom>
          </p:spPr>
        </p:pic>
        <p:pic>
          <p:nvPicPr>
            <p:cNvPr id="21" name="Picture 20"/>
            <p:cNvPicPr>
              <a:picLocks noChangeAspect="1"/>
            </p:cNvPicPr>
            <p:nvPr/>
          </p:nvPicPr>
          <p:blipFill>
            <a:blip r:embed="rId3" cstate="print"/>
            <a:srcRect/>
            <a:stretch>
              <a:fillRect/>
            </a:stretch>
          </p:blipFill>
          <p:spPr>
            <a:xfrm>
              <a:off x="1273903" y="2634957"/>
              <a:ext cx="1924099" cy="230347"/>
            </a:xfrm>
            <a:prstGeom prst="rect">
              <a:avLst/>
            </a:prstGeom>
          </p:spPr>
        </p:pic>
        <p:pic>
          <p:nvPicPr>
            <p:cNvPr id="22" name="Picture 21"/>
            <p:cNvPicPr>
              <a:picLocks noChangeAspect="1"/>
            </p:cNvPicPr>
            <p:nvPr/>
          </p:nvPicPr>
          <p:blipFill>
            <a:blip r:embed="rId4" cstate="print"/>
            <a:srcRect/>
            <a:stretch>
              <a:fillRect/>
            </a:stretch>
          </p:blipFill>
          <p:spPr>
            <a:xfrm>
              <a:off x="1263374" y="5997493"/>
              <a:ext cx="1924099" cy="566962"/>
            </a:xfrm>
            <a:prstGeom prst="rect">
              <a:avLst/>
            </a:prstGeom>
          </p:spPr>
        </p:pic>
        <p:sp>
          <p:nvSpPr>
            <p:cNvPr id="23" name="TextBox 22"/>
            <p:cNvSpPr txBox="1"/>
            <p:nvPr/>
          </p:nvSpPr>
          <p:spPr>
            <a:xfrm>
              <a:off x="1273904" y="2659757"/>
              <a:ext cx="1924100" cy="230832"/>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酒店合作汇丰卓越理财新户达标礼</a:t>
              </a:r>
              <a:endPar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24" name="Picture 2" descr="汇丰留学助手小程序码"/>
          <p:cNvPicPr>
            <a:picLocks noChangeAspect="1" noChangeArrowheads="1"/>
          </p:cNvPicPr>
          <p:nvPr/>
        </p:nvPicPr>
        <p:blipFill rotWithShape="1">
          <a:blip r:embed="rId5" cstate="print"/>
          <a:srcRect/>
          <a:stretch>
            <a:fillRect/>
          </a:stretch>
        </p:blipFill>
        <p:spPr bwMode="auto">
          <a:xfrm>
            <a:off x="281630" y="3144784"/>
            <a:ext cx="820946" cy="79837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34659" y="3144784"/>
            <a:ext cx="514885" cy="215444"/>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DEMO</a:t>
            </a:r>
            <a:endParaRPr kumimoji="0" lang="zh-CN" altLang="en-US"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26" name="Connector: Elbow 25"/>
          <p:cNvCxnSpPr>
            <a:stCxn id="24" idx="3"/>
            <a:endCxn id="18" idx="1"/>
          </p:cNvCxnSpPr>
          <p:nvPr/>
        </p:nvCxnSpPr>
        <p:spPr>
          <a:xfrm>
            <a:off x="1102576" y="3543970"/>
            <a:ext cx="1051407" cy="39918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2176637" y="6168645"/>
            <a:ext cx="1870529"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28" name="Connector: Elbow 27"/>
          <p:cNvCxnSpPr>
            <a:stCxn id="27" idx="3"/>
            <a:endCxn id="45" idx="1"/>
          </p:cNvCxnSpPr>
          <p:nvPr/>
        </p:nvCxnSpPr>
        <p:spPr>
          <a:xfrm flipV="1">
            <a:off x="4047166" y="3725726"/>
            <a:ext cx="553288" cy="263860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81630" y="2418402"/>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扫描酒店活动二维码</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44" name="Picture 43"/>
          <p:cNvPicPr>
            <a:picLocks noChangeAspect="1"/>
          </p:cNvPicPr>
          <p:nvPr/>
        </p:nvPicPr>
        <p:blipFill>
          <a:blip r:embed="rId6" cstate="print"/>
          <a:srcRect/>
          <a:stretch>
            <a:fillRect/>
          </a:stretch>
        </p:blipFill>
        <p:spPr>
          <a:xfrm>
            <a:off x="4600454" y="2660535"/>
            <a:ext cx="1800000" cy="809131"/>
          </a:xfrm>
          <a:prstGeom prst="rect">
            <a:avLst/>
          </a:prstGeom>
        </p:spPr>
      </p:pic>
      <p:pic>
        <p:nvPicPr>
          <p:cNvPr id="45" name="Picture 44"/>
          <p:cNvPicPr>
            <a:picLocks noChangeAspect="1"/>
          </p:cNvPicPr>
          <p:nvPr/>
        </p:nvPicPr>
        <p:blipFill>
          <a:blip r:embed="rId7" cstate="print"/>
          <a:srcRect/>
          <a:stretch>
            <a:fillRect/>
          </a:stretch>
        </p:blipFill>
        <p:spPr>
          <a:xfrm>
            <a:off x="4600454" y="3312888"/>
            <a:ext cx="1800000" cy="825676"/>
          </a:xfrm>
          <a:prstGeom prst="rect">
            <a:avLst/>
          </a:prstGeom>
        </p:spPr>
      </p:pic>
      <p:sp>
        <p:nvSpPr>
          <p:cNvPr id="46" name="TextBox 45"/>
          <p:cNvSpPr txBox="1"/>
          <p:nvPr/>
        </p:nvSpPr>
        <p:spPr>
          <a:xfrm>
            <a:off x="4654074" y="2950986"/>
            <a:ext cx="1692759" cy="830997"/>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尊敬的客户，您已经于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日参与</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航司合作汇丰卓越理财新户达标礼</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活动。根据活动规则，您无法再继续报名</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酒店合作汇丰卓越理财新户达标礼</a:t>
            </a: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 name="Picture 3"/>
          <p:cNvPicPr>
            <a:picLocks noChangeAspect="1"/>
          </p:cNvPicPr>
          <p:nvPr/>
        </p:nvPicPr>
        <p:blipFill>
          <a:blip r:embed="rId8" cstate="print"/>
          <a:srcRect/>
          <a:stretch>
            <a:fillRect/>
          </a:stretch>
        </p:blipFill>
        <p:spPr>
          <a:xfrm>
            <a:off x="7539622" y="1458996"/>
            <a:ext cx="1916282" cy="4656677"/>
          </a:xfrm>
          <a:prstGeom prst="rect">
            <a:avLst/>
          </a:prstGeom>
        </p:spPr>
      </p:pic>
      <p:sp>
        <p:nvSpPr>
          <p:cNvPr id="5" name="TextBox 4"/>
          <p:cNvSpPr txBox="1"/>
          <p:nvPr/>
        </p:nvSpPr>
        <p:spPr>
          <a:xfrm>
            <a:off x="7979035" y="3939686"/>
            <a:ext cx="1219930"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航司汇丰卓越理财新户礼</a:t>
            </a:r>
            <a:endParaRPr kumimoji="0" lang="en-US" altLang="zh-CN" sz="7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TextBox 5"/>
          <p:cNvSpPr txBox="1"/>
          <p:nvPr/>
        </p:nvSpPr>
        <p:spPr>
          <a:xfrm>
            <a:off x="7979034" y="4433239"/>
            <a:ext cx="1360587"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酒店汇丰卓越理财新户礼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7979035" y="3468021"/>
            <a:ext cx="1250158" cy="200055"/>
          </a:xfrm>
          <a:prstGeom prst="rect">
            <a:avLst/>
          </a:prstGeom>
          <a:solidFill>
            <a:sysClr val="window" lastClr="FFFFFF"/>
          </a:solidFill>
          <a:ln>
            <a:solidFill>
              <a:sysClr val="window" lastClr="FFFFFF"/>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汇丰卓越理财新户达标礼</a:t>
            </a:r>
            <a:endParaRPr kumimoji="0" lang="en-US" altLang="zh-CN" sz="7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TextBox 7"/>
          <p:cNvSpPr txBox="1"/>
          <p:nvPr/>
        </p:nvSpPr>
        <p:spPr>
          <a:xfrm>
            <a:off x="7979035" y="3616304"/>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9" name="TextBox 8"/>
          <p:cNvSpPr txBox="1"/>
          <p:nvPr/>
        </p:nvSpPr>
        <p:spPr>
          <a:xfrm>
            <a:off x="7979035" y="376195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TextBox 10"/>
          <p:cNvSpPr txBox="1"/>
          <p:nvPr/>
        </p:nvSpPr>
        <p:spPr>
          <a:xfrm>
            <a:off x="7979035" y="4109068"/>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TextBox 12"/>
          <p:cNvSpPr txBox="1"/>
          <p:nvPr/>
        </p:nvSpPr>
        <p:spPr>
          <a:xfrm>
            <a:off x="7979033" y="4610966"/>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2026/1/1-2026/3/31</a:t>
            </a:r>
            <a:endParaRPr kumimoji="0" lang="en-US" altLang="zh-CN" sz="7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TextBox 13"/>
          <p:cNvSpPr txBox="1"/>
          <p:nvPr/>
        </p:nvSpPr>
        <p:spPr>
          <a:xfrm>
            <a:off x="7989210" y="4750230"/>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不符合参与条件</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7539622" y="1447092"/>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首页活动板块</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6" name="Rectangle 15"/>
          <p:cNvSpPr/>
          <p:nvPr/>
        </p:nvSpPr>
        <p:spPr>
          <a:xfrm>
            <a:off x="8878821" y="1523319"/>
            <a:ext cx="577083"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sp>
        <p:nvSpPr>
          <p:cNvPr id="17" name="TextBox 16"/>
          <p:cNvSpPr txBox="1"/>
          <p:nvPr/>
        </p:nvSpPr>
        <p:spPr>
          <a:xfrm>
            <a:off x="7993124" y="4259989"/>
            <a:ext cx="1086323" cy="200055"/>
          </a:xfrm>
          <a:prstGeom prst="rect">
            <a:avLst/>
          </a:prstGeom>
          <a:solidFill>
            <a:sysClr val="window" lastClr="FFFFFF"/>
          </a:solidFill>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已报名</a:t>
            </a:r>
            <a:endParaRPr kumimoji="0" lang="en-US" altLang="zh-CN" sz="7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Rectangle 18"/>
          <p:cNvSpPr/>
          <p:nvPr/>
        </p:nvSpPr>
        <p:spPr>
          <a:xfrm>
            <a:off x="7596275" y="3442222"/>
            <a:ext cx="1859629" cy="147641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08" name="TextBox 107"/>
          <p:cNvSpPr txBox="1"/>
          <p:nvPr/>
        </p:nvSpPr>
        <p:spPr>
          <a:xfrm>
            <a:off x="7490653" y="1101930"/>
            <a:ext cx="2667654" cy="253916"/>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客户进入权益平台后看到的页面状态</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29" name="Picture 28"/>
          <p:cNvPicPr>
            <a:picLocks noChangeAspect="1"/>
          </p:cNvPicPr>
          <p:nvPr/>
        </p:nvPicPr>
        <p:blipFill>
          <a:blip r:embed="rId9" cstate="print"/>
          <a:stretch>
            <a:fillRect/>
          </a:stretch>
        </p:blipFill>
        <p:spPr>
          <a:xfrm>
            <a:off x="9911811" y="1458996"/>
            <a:ext cx="1766584" cy="3823070"/>
          </a:xfrm>
          <a:prstGeom prst="rect">
            <a:avLst/>
          </a:prstGeom>
        </p:spPr>
      </p:pic>
      <p:sp>
        <p:nvSpPr>
          <p:cNvPr id="31" name="TextBox 30"/>
          <p:cNvSpPr txBox="1"/>
          <p:nvPr/>
        </p:nvSpPr>
        <p:spPr>
          <a:xfrm>
            <a:off x="9912393" y="1447092"/>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32" name="Picture 31"/>
          <p:cNvPicPr>
            <a:picLocks noChangeAspect="1"/>
          </p:cNvPicPr>
          <p:nvPr/>
        </p:nvPicPr>
        <p:blipFill>
          <a:blip r:embed="rId10" cstate="print"/>
          <a:srcRect/>
          <a:stretch>
            <a:fillRect/>
          </a:stretch>
        </p:blipFill>
        <p:spPr>
          <a:xfrm>
            <a:off x="9911810" y="2137888"/>
            <a:ext cx="1766584" cy="324466"/>
          </a:xfrm>
          <a:prstGeom prst="rect">
            <a:avLst/>
          </a:prstGeom>
        </p:spPr>
      </p:pic>
      <p:sp>
        <p:nvSpPr>
          <p:cNvPr id="33" name="Rectangle 32"/>
          <p:cNvSpPr/>
          <p:nvPr/>
        </p:nvSpPr>
        <p:spPr>
          <a:xfrm>
            <a:off x="9965114" y="2112009"/>
            <a:ext cx="1659975" cy="368647"/>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34" name="Connector: Elbow 33"/>
          <p:cNvCxnSpPr>
            <a:stCxn id="16" idx="3"/>
            <a:endCxn id="33" idx="1"/>
          </p:cNvCxnSpPr>
          <p:nvPr/>
        </p:nvCxnSpPr>
        <p:spPr>
          <a:xfrm>
            <a:off x="9455904" y="1677261"/>
            <a:ext cx="509210" cy="61907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595726" y="4302184"/>
            <a:ext cx="1800001"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文案以业务最终确认为准</a:t>
            </a:r>
            <a:endParaRPr kumimoji="0" lang="zh-CN" altLang="en-US" sz="110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39" name="Rectangle 38"/>
          <p:cNvSpPr/>
          <p:nvPr/>
        </p:nvSpPr>
        <p:spPr>
          <a:xfrm>
            <a:off x="9965114" y="2526503"/>
            <a:ext cx="1656844" cy="7345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err="1">
              <a:ln>
                <a:noFill/>
              </a:ln>
              <a:solidFill>
                <a:prstClr val="white"/>
              </a:solidFill>
              <a:effectLst/>
              <a:uLnTx/>
              <a:uFillTx/>
              <a:latin typeface="Univers Next for HSBC Light"/>
              <a:ea typeface="MHeiPRCforHSBC-Light"/>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0" name="Picture 39"/>
          <p:cNvPicPr>
            <a:picLocks noChangeAspect="1"/>
          </p:cNvPicPr>
          <p:nvPr/>
        </p:nvPicPr>
        <p:blipFill>
          <a:blip r:embed="rId1" cstate="print"/>
          <a:stretch>
            <a:fillRect/>
          </a:stretch>
        </p:blipFill>
        <p:spPr>
          <a:xfrm>
            <a:off x="2883891" y="1098968"/>
            <a:ext cx="1692759" cy="3663304"/>
          </a:xfrm>
          <a:prstGeom prst="rect">
            <a:avLst/>
          </a:prstGeom>
        </p:spPr>
      </p:pic>
      <p:sp>
        <p:nvSpPr>
          <p:cNvPr id="33"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活动详情页</a:t>
            </a:r>
            <a:r>
              <a:rPr lang="en-US" altLang="zh-CN" sz="2000" dirty="0"/>
              <a:t>1</a:t>
            </a:r>
            <a:endParaRPr lang="en-GB" sz="2000" dirty="0"/>
          </a:p>
        </p:txBody>
      </p:sp>
      <p:sp>
        <p:nvSpPr>
          <p:cNvPr id="3" name="TextBox 2"/>
          <p:cNvSpPr txBox="1"/>
          <p:nvPr/>
        </p:nvSpPr>
        <p:spPr>
          <a:xfrm>
            <a:off x="98489" y="818626"/>
            <a:ext cx="115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活动详情页</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2" name="Flowchart: Decision 1"/>
          <p:cNvSpPr/>
          <p:nvPr/>
        </p:nvSpPr>
        <p:spPr>
          <a:xfrm>
            <a:off x="1920487" y="5358128"/>
            <a:ext cx="1077227" cy="648000"/>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是否符合报名条件</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2756124" y="5443184"/>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是</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1717237" y="1223162"/>
            <a:ext cx="1059983" cy="2769989"/>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活动详情（未报名）</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可对可见和报名客群做限制</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可配置化</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显示当前活动的详细内容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rPr>
              <a:t>显示内容</a:t>
            </a:r>
            <a:endParaRPr kumimoji="0" lang="en-US" altLang="zh-CN" sz="9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活动图片</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活动名称</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活动对象</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活动报名时间</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活动进行时间</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报名人数（前端是否展示可选）</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活动内容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活动达标层级（最多四层）</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按钮：报名</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10" name="Connector: Elbow 9"/>
          <p:cNvCxnSpPr>
            <a:stCxn id="16" idx="3"/>
            <a:endCxn id="2" idx="1"/>
          </p:cNvCxnSpPr>
          <p:nvPr/>
        </p:nvCxnSpPr>
        <p:spPr>
          <a:xfrm flipV="1">
            <a:off x="1661277" y="5682128"/>
            <a:ext cx="259210" cy="80514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697690" y="4412475"/>
            <a:ext cx="873535" cy="28177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sp>
        <p:nvSpPr>
          <p:cNvPr id="49" name="TextBox 48"/>
          <p:cNvSpPr txBox="1"/>
          <p:nvPr/>
        </p:nvSpPr>
        <p:spPr>
          <a:xfrm>
            <a:off x="10321074" y="807441"/>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报名结果（报名失败）</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0" name="TextBox 49"/>
          <p:cNvSpPr txBox="1"/>
          <p:nvPr/>
        </p:nvSpPr>
        <p:spPr>
          <a:xfrm>
            <a:off x="2878061" y="818814"/>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报名确认页（可配置）</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1" name="TextBox 50"/>
          <p:cNvSpPr txBox="1"/>
          <p:nvPr/>
        </p:nvSpPr>
        <p:spPr>
          <a:xfrm>
            <a:off x="4735686" y="818626"/>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补充信息收集页</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0" name="TextBox 59"/>
          <p:cNvSpPr txBox="1"/>
          <p:nvPr/>
        </p:nvSpPr>
        <p:spPr>
          <a:xfrm>
            <a:off x="6640660" y="719141"/>
            <a:ext cx="1504178"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报名成功（有进度跟踪）</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勾选可配置</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1" name="TextBox 60"/>
          <p:cNvSpPr txBox="1"/>
          <p:nvPr/>
        </p:nvSpPr>
        <p:spPr>
          <a:xfrm>
            <a:off x="8453446" y="807441"/>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报名成功（无进度跟踪）</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64" name="Rectangle 63"/>
          <p:cNvSpPr/>
          <p:nvPr/>
        </p:nvSpPr>
        <p:spPr>
          <a:xfrm>
            <a:off x="4769052" y="3372813"/>
            <a:ext cx="1763001" cy="121752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sp>
        <p:nvSpPr>
          <p:cNvPr id="11" name="TextBox 10"/>
          <p:cNvSpPr txBox="1"/>
          <p:nvPr/>
        </p:nvSpPr>
        <p:spPr>
          <a:xfrm>
            <a:off x="5570534" y="4959662"/>
            <a:ext cx="2001582" cy="1338828"/>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可以配置提示前往第三方网页完成进一步报名信息，点击提交跳过去的就代表报名成功（例如，需要前往slc指定网页输入会员号报名）</a:t>
            </a:r>
            <a:endParaRPr kumimoji="0" lang="en-US" altLang="zh-CN"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客户点击取消或右上角</a:t>
            </a:r>
            <a:r>
              <a:rPr kumimoji="0" lang="en-US" altLang="zh-CN"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X</a:t>
            </a: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关闭，仍判断为报名成功，下次客户进入活动需要再跳出补充信息弹窗，直到客户补全。</a:t>
            </a:r>
            <a:endPar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5" name="TextBox 24"/>
          <p:cNvSpPr txBox="1"/>
          <p:nvPr/>
        </p:nvSpPr>
        <p:spPr>
          <a:xfrm>
            <a:off x="7572116" y="4947084"/>
            <a:ext cx="1799999"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字段（仅展示配置部分）</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活动名称</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活动地点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活动时间</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可配置自定义文字区域：引导客户前往第三方查询活动进度</a:t>
            </a:r>
            <a:endParaRPr kumimoji="0" lang="en-US" altLang="zh-CN"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98489" y="3059668"/>
            <a:ext cx="1246366" cy="246221"/>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活动内容</a:t>
            </a:r>
            <a:endParaRPr kumimoji="0" lang="zh-CN" altLang="en-US" sz="100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
        <p:nvSpPr>
          <p:cNvPr id="18" name="TextBox 17"/>
          <p:cNvSpPr txBox="1"/>
          <p:nvPr/>
        </p:nvSpPr>
        <p:spPr>
          <a:xfrm>
            <a:off x="10356251" y="4942629"/>
            <a:ext cx="1724981" cy="830997"/>
          </a:xfrm>
          <a:prstGeom prst="rect">
            <a:avLst/>
          </a:prstGeom>
          <a:no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场景一：客户不满足报名条件</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场景二：客户符合领取条件，但名额不足</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提示文字：很遗憾，该活动报名已满。（文案待确认）</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点击返回上页</a:t>
            </a:r>
            <a:endPar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14" name="Picture 13"/>
          <p:cNvPicPr>
            <a:picLocks noChangeAspect="1"/>
          </p:cNvPicPr>
          <p:nvPr/>
        </p:nvPicPr>
        <p:blipFill>
          <a:blip r:embed="rId2" cstate="print"/>
          <a:stretch>
            <a:fillRect/>
          </a:stretch>
        </p:blipFill>
        <p:spPr>
          <a:xfrm>
            <a:off x="88082" y="1069274"/>
            <a:ext cx="1573275" cy="5687995"/>
          </a:xfrm>
          <a:prstGeom prst="rect">
            <a:avLst/>
          </a:prstGeom>
        </p:spPr>
      </p:pic>
      <p:sp>
        <p:nvSpPr>
          <p:cNvPr id="16" name="Rectangle 15"/>
          <p:cNvSpPr/>
          <p:nvPr/>
        </p:nvSpPr>
        <p:spPr>
          <a:xfrm>
            <a:off x="88002" y="6274617"/>
            <a:ext cx="1573275" cy="42532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pic>
        <p:nvPicPr>
          <p:cNvPr id="30" name="Picture 29"/>
          <p:cNvPicPr>
            <a:picLocks noChangeAspect="1"/>
          </p:cNvPicPr>
          <p:nvPr/>
        </p:nvPicPr>
        <p:blipFill>
          <a:blip r:embed="rId3" cstate="print"/>
          <a:stretch>
            <a:fillRect/>
          </a:stretch>
        </p:blipFill>
        <p:spPr>
          <a:xfrm>
            <a:off x="8453445" y="1125609"/>
            <a:ext cx="1728000" cy="3739569"/>
          </a:xfrm>
          <a:prstGeom prst="rect">
            <a:avLst/>
          </a:prstGeom>
        </p:spPr>
      </p:pic>
      <p:pic>
        <p:nvPicPr>
          <p:cNvPr id="32" name="Picture 31"/>
          <p:cNvPicPr>
            <a:picLocks noChangeAspect="1"/>
          </p:cNvPicPr>
          <p:nvPr/>
        </p:nvPicPr>
        <p:blipFill>
          <a:blip r:embed="rId4" cstate="print"/>
          <a:stretch>
            <a:fillRect/>
          </a:stretch>
        </p:blipFill>
        <p:spPr>
          <a:xfrm>
            <a:off x="6648176" y="1125608"/>
            <a:ext cx="1728000" cy="3739569"/>
          </a:xfrm>
          <a:prstGeom prst="rect">
            <a:avLst/>
          </a:prstGeom>
        </p:spPr>
      </p:pic>
      <p:pic>
        <p:nvPicPr>
          <p:cNvPr id="44" name="Picture 43"/>
          <p:cNvPicPr>
            <a:picLocks noChangeAspect="1"/>
          </p:cNvPicPr>
          <p:nvPr/>
        </p:nvPicPr>
        <p:blipFill>
          <a:blip r:embed="rId5" cstate="print"/>
          <a:stretch>
            <a:fillRect/>
          </a:stretch>
        </p:blipFill>
        <p:spPr>
          <a:xfrm>
            <a:off x="10327757" y="1077905"/>
            <a:ext cx="1728000" cy="3739569"/>
          </a:xfrm>
          <a:prstGeom prst="rect">
            <a:avLst/>
          </a:prstGeom>
        </p:spPr>
      </p:pic>
      <p:sp>
        <p:nvSpPr>
          <p:cNvPr id="8" name="TextBox 7"/>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13" name="TextBox 12"/>
          <p:cNvSpPr txBox="1"/>
          <p:nvPr/>
        </p:nvSpPr>
        <p:spPr>
          <a:xfrm>
            <a:off x="2970362" y="3171614"/>
            <a:ext cx="1492183" cy="415498"/>
          </a:xfrm>
          <a:prstGeom prst="rect">
            <a:avLst/>
          </a:prstGeom>
          <a:solidFill>
            <a:schemeClr val="bg1"/>
          </a:solid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如果当前活动不需要客户重复确认，可配置为不需要这个</a:t>
            </a: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journey</a:t>
            </a: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endPar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pic>
        <p:nvPicPr>
          <p:cNvPr id="27" name="Picture 26"/>
          <p:cNvPicPr>
            <a:picLocks noChangeAspect="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4732054" y="1069274"/>
            <a:ext cx="1800000" cy="3895384"/>
          </a:xfrm>
          <a:prstGeom prst="rect">
            <a:avLst/>
          </a:prstGeom>
        </p:spPr>
      </p:pic>
      <p:pic>
        <p:nvPicPr>
          <p:cNvPr id="28" name="Picture 27"/>
          <p:cNvPicPr>
            <a:picLocks noChangeAspect="1"/>
          </p:cNvPicPr>
          <p:nvPr/>
        </p:nvPicPr>
        <p:blipFill>
          <a:blip r:embed="rId8" cstate="print"/>
          <a:srcRect/>
          <a:stretch>
            <a:fillRect/>
          </a:stretch>
        </p:blipFill>
        <p:spPr>
          <a:xfrm>
            <a:off x="4732054" y="3016970"/>
            <a:ext cx="1799999" cy="1947688"/>
          </a:xfrm>
          <a:prstGeom prst="rect">
            <a:avLst/>
          </a:prstGeom>
        </p:spPr>
      </p:pic>
      <p:sp>
        <p:nvSpPr>
          <p:cNvPr id="29" name="TextBox 28"/>
          <p:cNvSpPr txBox="1"/>
          <p:nvPr/>
        </p:nvSpPr>
        <p:spPr>
          <a:xfrm>
            <a:off x="5952383" y="4684819"/>
            <a:ext cx="386447" cy="153888"/>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提交</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7" name="TextBox 36"/>
          <p:cNvSpPr txBox="1"/>
          <p:nvPr/>
        </p:nvSpPr>
        <p:spPr>
          <a:xfrm>
            <a:off x="4769052" y="2185414"/>
            <a:ext cx="1732812" cy="692497"/>
          </a:xfrm>
          <a:prstGeom prst="rect">
            <a:avLst/>
          </a:prstGeom>
          <a:solidFill>
            <a:schemeClr val="bg1"/>
          </a:solid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补充信息需要可定制化收集的信息内容（最多</a:t>
            </a:r>
            <a:r>
              <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a:t>
            </a: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个）</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根据可定制化的收集信息，判字符定位数</a:t>
            </a:r>
            <a:endParaRPr kumimoji="0" lang="en-US" altLang="zh-CN"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最多配置两个收集位置</a:t>
            </a:r>
            <a:endParaRPr kumimoji="0" lang="zh-CN" altLang="en-US" sz="9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46" name="Flowchart: Decision 45"/>
          <p:cNvSpPr/>
          <p:nvPr/>
        </p:nvSpPr>
        <p:spPr>
          <a:xfrm>
            <a:off x="3159076" y="5360851"/>
            <a:ext cx="1077227" cy="648000"/>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是否重复确认</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Flowchart: Decision 46"/>
          <p:cNvSpPr/>
          <p:nvPr/>
        </p:nvSpPr>
        <p:spPr>
          <a:xfrm>
            <a:off x="4361362" y="5358128"/>
            <a:ext cx="1077227" cy="648000"/>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是否需要补充信息</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48" name="Connector: Elbow 47"/>
          <p:cNvCxnSpPr>
            <a:stCxn id="2" idx="3"/>
            <a:endCxn id="46" idx="1"/>
          </p:cNvCxnSpPr>
          <p:nvPr/>
        </p:nvCxnSpPr>
        <p:spPr>
          <a:xfrm>
            <a:off x="2997714" y="5682128"/>
            <a:ext cx="161362" cy="272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Connector: Elbow 67"/>
          <p:cNvCxnSpPr>
            <a:stCxn id="46" idx="3"/>
            <a:endCxn id="47" idx="1"/>
          </p:cNvCxnSpPr>
          <p:nvPr/>
        </p:nvCxnSpPr>
        <p:spPr>
          <a:xfrm flipV="1">
            <a:off x="4236303" y="5682128"/>
            <a:ext cx="125059" cy="272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578671" y="5083736"/>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是</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72" name="Connector: Elbow 71"/>
          <p:cNvCxnSpPr>
            <a:stCxn id="2" idx="2"/>
            <a:endCxn id="44" idx="1"/>
          </p:cNvCxnSpPr>
          <p:nvPr/>
        </p:nvCxnSpPr>
        <p:spPr>
          <a:xfrm rot="5400000" flipH="1" flipV="1">
            <a:off x="4864210" y="542581"/>
            <a:ext cx="3058438" cy="7868656"/>
          </a:xfrm>
          <a:prstGeom prst="bentConnector4">
            <a:avLst>
              <a:gd name="adj1" fmla="val -17725"/>
              <a:gd name="adj2" fmla="val 97914"/>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361332" y="6001171"/>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否</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77" name="Connector: Elbow 76"/>
          <p:cNvCxnSpPr>
            <a:stCxn id="46" idx="0"/>
            <a:endCxn id="40" idx="2"/>
          </p:cNvCxnSpPr>
          <p:nvPr/>
        </p:nvCxnSpPr>
        <p:spPr>
          <a:xfrm rot="5400000" flipH="1" flipV="1">
            <a:off x="3414691" y="5045272"/>
            <a:ext cx="598579" cy="3258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Connector: Elbow 79"/>
          <p:cNvCxnSpPr>
            <a:stCxn id="35" idx="2"/>
            <a:endCxn id="47" idx="0"/>
          </p:cNvCxnSpPr>
          <p:nvPr/>
        </p:nvCxnSpPr>
        <p:spPr>
          <a:xfrm rot="16200000" flipH="1">
            <a:off x="4185277" y="4643428"/>
            <a:ext cx="663881" cy="76551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970017" y="5440113"/>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否</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87" name="Connector: Elbow 86"/>
          <p:cNvCxnSpPr>
            <a:stCxn id="47" idx="3"/>
            <a:endCxn id="28" idx="2"/>
          </p:cNvCxnSpPr>
          <p:nvPr/>
        </p:nvCxnSpPr>
        <p:spPr>
          <a:xfrm flipV="1">
            <a:off x="5438589" y="4964658"/>
            <a:ext cx="193465" cy="71747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5216630" y="5479356"/>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是</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93" name="Connector: Elbow 92"/>
          <p:cNvCxnSpPr>
            <a:stCxn id="47" idx="2"/>
            <a:endCxn id="32" idx="2"/>
          </p:cNvCxnSpPr>
          <p:nvPr/>
        </p:nvCxnSpPr>
        <p:spPr>
          <a:xfrm rot="5400000" flipH="1" flipV="1">
            <a:off x="5635600" y="4129553"/>
            <a:ext cx="1140951" cy="2612200"/>
          </a:xfrm>
          <a:prstGeom prst="bentConnector3">
            <a:avLst>
              <a:gd name="adj1" fmla="val -2003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6" name="Connector: Elbow 95"/>
          <p:cNvCxnSpPr>
            <a:stCxn id="47" idx="2"/>
            <a:endCxn id="30" idx="2"/>
          </p:cNvCxnSpPr>
          <p:nvPr/>
        </p:nvCxnSpPr>
        <p:spPr>
          <a:xfrm rot="5400000" flipH="1" flipV="1">
            <a:off x="6538235" y="3226918"/>
            <a:ext cx="1140950" cy="4417469"/>
          </a:xfrm>
          <a:prstGeom prst="bentConnector3">
            <a:avLst>
              <a:gd name="adj1" fmla="val -20036"/>
            </a:avLst>
          </a:prstGeom>
          <a:ln>
            <a:tailEnd type="triangle"/>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4812906" y="6001171"/>
            <a:ext cx="555786" cy="153888"/>
          </a:xfrm>
          <a:prstGeom prst="rect">
            <a:avLst/>
          </a:prstGeom>
          <a:no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否</a:t>
            </a:r>
            <a:endPar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3"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信用卡活动</a:t>
            </a:r>
            <a:endParaRPr lang="en-GB" sz="2000" dirty="0"/>
          </a:p>
        </p:txBody>
      </p:sp>
      <p:sp>
        <p:nvSpPr>
          <p:cNvPr id="6" name="TextBox 5"/>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pic>
        <p:nvPicPr>
          <p:cNvPr id="2" name="Picture 1"/>
          <p:cNvPicPr>
            <a:picLocks noChangeAspect="1"/>
          </p:cNvPicPr>
          <p:nvPr/>
        </p:nvPicPr>
        <p:blipFill>
          <a:blip r:embed="rId1" cstate="print"/>
          <a:srcRect/>
          <a:stretch>
            <a:fillRect/>
          </a:stretch>
        </p:blipFill>
        <p:spPr>
          <a:xfrm>
            <a:off x="370528" y="1073657"/>
            <a:ext cx="2062476" cy="5011937"/>
          </a:xfrm>
          <a:prstGeom prst="rect">
            <a:avLst/>
          </a:prstGeom>
        </p:spPr>
      </p:pic>
      <p:sp>
        <p:nvSpPr>
          <p:cNvPr id="4" name="TextBox 3"/>
          <p:cNvSpPr txBox="1"/>
          <p:nvPr/>
        </p:nvSpPr>
        <p:spPr>
          <a:xfrm>
            <a:off x="391547" y="704328"/>
            <a:ext cx="1152000"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权益专区主页</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活动模块</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5" name="Rectangle 4"/>
          <p:cNvSpPr/>
          <p:nvPr/>
        </p:nvSpPr>
        <p:spPr>
          <a:xfrm>
            <a:off x="1690185" y="1209270"/>
            <a:ext cx="758817" cy="30147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sp>
        <p:nvSpPr>
          <p:cNvPr id="7" name="Rectangle 6"/>
          <p:cNvSpPr/>
          <p:nvPr/>
        </p:nvSpPr>
        <p:spPr>
          <a:xfrm>
            <a:off x="415597" y="5784342"/>
            <a:ext cx="1980000" cy="360781"/>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8" name="Connector: Elbow 7"/>
          <p:cNvCxnSpPr>
            <a:stCxn id="5" idx="3"/>
            <a:endCxn id="10" idx="1"/>
          </p:cNvCxnSpPr>
          <p:nvPr/>
        </p:nvCxnSpPr>
        <p:spPr>
          <a:xfrm flipV="1">
            <a:off x="2449002" y="941088"/>
            <a:ext cx="4315355" cy="418921"/>
          </a:xfrm>
          <a:prstGeom prst="bentConnector3">
            <a:avLst>
              <a:gd name="adj1" fmla="val 14684"/>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420298" y="825672"/>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全部活动列表页</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0" name="TextBox 9"/>
          <p:cNvSpPr txBox="1"/>
          <p:nvPr/>
        </p:nvSpPr>
        <p:spPr>
          <a:xfrm>
            <a:off x="6764357" y="825672"/>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进行中</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1" name="TextBox 10"/>
          <p:cNvSpPr txBox="1"/>
          <p:nvPr/>
        </p:nvSpPr>
        <p:spPr>
          <a:xfrm>
            <a:off x="8904496" y="842825"/>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已结束</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12" name="Connector: Elbow 11"/>
          <p:cNvCxnSpPr>
            <a:stCxn id="7" idx="3"/>
            <a:endCxn id="16" idx="1"/>
          </p:cNvCxnSpPr>
          <p:nvPr/>
        </p:nvCxnSpPr>
        <p:spPr>
          <a:xfrm flipV="1">
            <a:off x="2395597" y="3177164"/>
            <a:ext cx="1020083" cy="278756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2" cstate="print"/>
          <a:stretch>
            <a:fillRect/>
          </a:stretch>
        </p:blipFill>
        <p:spPr>
          <a:xfrm>
            <a:off x="3415680" y="1073656"/>
            <a:ext cx="1944000" cy="4207016"/>
          </a:xfrm>
          <a:prstGeom prst="rect">
            <a:avLst/>
          </a:prstGeom>
        </p:spPr>
      </p:pic>
      <p:pic>
        <p:nvPicPr>
          <p:cNvPr id="17" name="Picture 16"/>
          <p:cNvPicPr>
            <a:picLocks noChangeAspect="1"/>
          </p:cNvPicPr>
          <p:nvPr/>
        </p:nvPicPr>
        <p:blipFill>
          <a:blip r:embed="rId3" cstate="print"/>
          <a:stretch>
            <a:fillRect/>
          </a:stretch>
        </p:blipFill>
        <p:spPr>
          <a:xfrm>
            <a:off x="6764357" y="1079599"/>
            <a:ext cx="1800000" cy="3895385"/>
          </a:xfrm>
          <a:prstGeom prst="rect">
            <a:avLst/>
          </a:prstGeom>
        </p:spPr>
      </p:pic>
      <p:sp>
        <p:nvSpPr>
          <p:cNvPr id="21" name="TextBox 20"/>
          <p:cNvSpPr txBox="1"/>
          <p:nvPr/>
        </p:nvSpPr>
        <p:spPr>
          <a:xfrm>
            <a:off x="850396" y="5447099"/>
            <a:ext cx="468137" cy="107722"/>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7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线上活动</a:t>
            </a:r>
            <a:endParaRPr kumimoji="0" lang="zh-CN" altLang="en-US" sz="7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Rectangle 21"/>
          <p:cNvSpPr/>
          <p:nvPr/>
        </p:nvSpPr>
        <p:spPr>
          <a:xfrm>
            <a:off x="6821840" y="2592937"/>
            <a:ext cx="310247" cy="297834"/>
          </a:xfrm>
          <a:prstGeom prst="rect">
            <a:avLst/>
          </a:prstGeom>
          <a:solidFill>
            <a:schemeClr val="tx1">
              <a:lumMod val="20000"/>
              <a:lumOff val="8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00" b="1" i="0" u="none" strike="noStrike" kern="1200" cap="none" spc="0" normalizeH="0" baseline="0" noProof="0" dirty="0" err="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7664357" y="2630273"/>
            <a:ext cx="530205" cy="107722"/>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zh-CN" alt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5" name="TextBox 24"/>
          <p:cNvSpPr txBox="1"/>
          <p:nvPr/>
        </p:nvSpPr>
        <p:spPr>
          <a:xfrm>
            <a:off x="6791735" y="2981793"/>
            <a:ext cx="1684868" cy="304122"/>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50000"/>
              </a:lnSpc>
              <a:spcBef>
                <a:spcPts val="0"/>
              </a:spcBef>
              <a:spcAft>
                <a:spcPts val="0"/>
              </a:spcAft>
              <a:buClr>
                <a:srgbClr val="DB0011"/>
              </a:buClr>
              <a:buSzPct val="80000"/>
              <a:buFontTx/>
              <a:buNone/>
              <a:defRPr/>
            </a:pPr>
            <a:r>
              <a:rPr kumimoji="0" lang="zh-CN" altLang="en-US" sz="700" b="0" i="0" u="none" strike="noStrike" kern="1200" cap="none" spc="0" normalizeH="0" baseline="0" noProof="0" dirty="0">
                <a:ln>
                  <a:noFill/>
                </a:ln>
                <a:solidFill>
                  <a:srgbClr val="D7D8D6">
                    <a:lumMod val="25000"/>
                  </a:srgbClr>
                </a:solidFill>
                <a:effectLst/>
                <a:uLnTx/>
                <a:uFillTx/>
                <a:latin typeface="微软雅黑" panose="020B0503020204020204" pitchFamily="34" charset="-122"/>
                <a:ea typeface="微软雅黑" panose="020B0503020204020204" pitchFamily="34" charset="-122"/>
                <a:cs typeface="+mn-cs"/>
              </a:rPr>
              <a:t>温馨提示：如需查看信用卡活动进度，请点击上方“信用卡活动专区” 。</a:t>
            </a:r>
            <a:endParaRPr kumimoji="0" lang="zh-CN" altLang="en-US" sz="700" b="0" i="0" u="none" strike="noStrike" kern="1200" cap="none" spc="0" normalizeH="0" baseline="0" noProof="0" dirty="0">
              <a:ln>
                <a:noFill/>
              </a:ln>
              <a:solidFill>
                <a:srgbClr val="D7D8D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7" name="TextBox 26"/>
          <p:cNvSpPr txBox="1"/>
          <p:nvPr/>
        </p:nvSpPr>
        <p:spPr>
          <a:xfrm>
            <a:off x="446267" y="6272808"/>
            <a:ext cx="1805227" cy="307777"/>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主页固定入口，位于活动列表底部位置，可控制是否对客展现。</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8" name="Rectangle 27"/>
          <p:cNvSpPr/>
          <p:nvPr/>
        </p:nvSpPr>
        <p:spPr>
          <a:xfrm>
            <a:off x="391547" y="5287949"/>
            <a:ext cx="2004050" cy="360781"/>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sp>
        <p:nvSpPr>
          <p:cNvPr id="30" name="TextBox 29"/>
          <p:cNvSpPr txBox="1"/>
          <p:nvPr/>
        </p:nvSpPr>
        <p:spPr>
          <a:xfrm>
            <a:off x="910879" y="5474798"/>
            <a:ext cx="1020083" cy="159355"/>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zh-CN" altLang="en-US" sz="8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783878" y="5351687"/>
            <a:ext cx="1020083" cy="123111"/>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8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rPr>
              <a:t>信用卡活动专区</a:t>
            </a:r>
            <a:endParaRPr kumimoji="0" lang="zh-CN" altLang="en-US" sz="8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TextBox 30"/>
          <p:cNvSpPr txBox="1"/>
          <p:nvPr/>
        </p:nvSpPr>
        <p:spPr>
          <a:xfrm>
            <a:off x="3352591" y="5455247"/>
            <a:ext cx="1980000" cy="923330"/>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待讨论</a:t>
            </a: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endPar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建议增加个</a:t>
            </a: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tab</a:t>
            </a: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：信用卡活动，因为和线上</a:t>
            </a: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线下活动归属不同类别，此</a:t>
            </a: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tab</a:t>
            </a: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如不配置活动则不对客展现。</a:t>
            </a:r>
            <a:endPar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目的是保留信用卡活动后续可能也需要配置在权益平台的可能性。</a:t>
            </a:r>
            <a:endParaRPr kumimoji="0" lang="zh-CN" altLang="en-US"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4" name="TextBox 33"/>
          <p:cNvSpPr txBox="1"/>
          <p:nvPr/>
        </p:nvSpPr>
        <p:spPr>
          <a:xfrm>
            <a:off x="7149340" y="2729520"/>
            <a:ext cx="1055464" cy="104332"/>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zh-CN" altLang="en-US" sz="8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32" name="TextBox 31"/>
          <p:cNvSpPr txBox="1"/>
          <p:nvPr/>
        </p:nvSpPr>
        <p:spPr>
          <a:xfrm>
            <a:off x="7151831" y="2645975"/>
            <a:ext cx="1020083" cy="107722"/>
          </a:xfrm>
          <a:prstGeom prst="rect">
            <a:avLst/>
          </a:prstGeom>
          <a:solidFill>
            <a:schemeClr val="bg1"/>
          </a:solid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7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rPr>
              <a:t>信用卡活动专区</a:t>
            </a:r>
            <a:endParaRPr kumimoji="0" lang="zh-CN" altLang="en-US" sz="700" b="1" i="0" u="none" strike="noStrike" kern="1200" cap="none" spc="0" normalizeH="0" baseline="0" noProof="0" dirty="0">
              <a:ln>
                <a:noFill/>
              </a:ln>
              <a:solidFill>
                <a:srgbClr val="767676">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19" name="Rectangle 18"/>
          <p:cNvSpPr/>
          <p:nvPr/>
        </p:nvSpPr>
        <p:spPr>
          <a:xfrm>
            <a:off x="526515" y="5322710"/>
            <a:ext cx="297496" cy="285593"/>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00" b="1" i="0" u="none" strike="noStrike" kern="1200" cap="none" spc="0" normalizeH="0" baseline="0" noProof="0" dirty="0" err="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37" name="Picture 36" descr="A screenshot of a cell phone&#10;&#10;AI-generated content may be incorrec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72155" y="1073656"/>
            <a:ext cx="1891181" cy="3958763"/>
          </a:xfrm>
          <a:prstGeom prst="rect">
            <a:avLst/>
          </a:prstGeom>
        </p:spPr>
      </p:pic>
      <p:sp>
        <p:nvSpPr>
          <p:cNvPr id="38" name="Rectangle 37"/>
          <p:cNvSpPr/>
          <p:nvPr/>
        </p:nvSpPr>
        <p:spPr>
          <a:xfrm>
            <a:off x="6632144" y="2557604"/>
            <a:ext cx="2004050" cy="360781"/>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39" name="Connector: Elbow 38"/>
          <p:cNvCxnSpPr>
            <a:endCxn id="37" idx="2"/>
          </p:cNvCxnSpPr>
          <p:nvPr/>
        </p:nvCxnSpPr>
        <p:spPr>
          <a:xfrm flipV="1">
            <a:off x="2395597" y="5032419"/>
            <a:ext cx="7822149" cy="40075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p:cNvCxnSpPr>
            <a:stCxn id="38" idx="3"/>
          </p:cNvCxnSpPr>
          <p:nvPr/>
        </p:nvCxnSpPr>
        <p:spPr>
          <a:xfrm flipV="1">
            <a:off x="8636194" y="2737994"/>
            <a:ext cx="635961" cy="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31555" y="5607546"/>
            <a:ext cx="1805227" cy="307777"/>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固定入口，位于活动列表底部位置，可控制是否对客展现。</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7" name="TextBox 46"/>
          <p:cNvSpPr txBox="1"/>
          <p:nvPr/>
        </p:nvSpPr>
        <p:spPr>
          <a:xfrm>
            <a:off x="9358109" y="5618744"/>
            <a:ext cx="1805227" cy="153888"/>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信用卡权益平台（即</a:t>
            </a:r>
            <a:r>
              <a:rPr kumimoji="0" lang="en-US" altLang="zh-CN"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CVP</a:t>
            </a: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，既有）</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a:blip r:embed="rId1" cstate="print"/>
          <a:srcRect/>
          <a:stretch>
            <a:fillRect/>
          </a:stretch>
        </p:blipFill>
        <p:spPr>
          <a:xfrm>
            <a:off x="338724" y="1073657"/>
            <a:ext cx="2062476" cy="5011937"/>
          </a:xfrm>
          <a:prstGeom prst="rect">
            <a:avLst/>
          </a:prstGeom>
        </p:spPr>
      </p:pic>
      <p:sp>
        <p:nvSpPr>
          <p:cNvPr id="33"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活动详情页</a:t>
            </a:r>
            <a:r>
              <a:rPr lang="en-US" altLang="zh-CN" sz="2000" dirty="0"/>
              <a:t>2</a:t>
            </a:r>
            <a:endParaRPr lang="en-GB" sz="2000" dirty="0"/>
          </a:p>
        </p:txBody>
      </p:sp>
      <p:sp>
        <p:nvSpPr>
          <p:cNvPr id="3" name="TextBox 2"/>
          <p:cNvSpPr txBox="1"/>
          <p:nvPr/>
        </p:nvSpPr>
        <p:spPr>
          <a:xfrm>
            <a:off x="6806312" y="781977"/>
            <a:ext cx="1955064"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活动详情页（报名后</a:t>
            </a:r>
            <a:r>
              <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无需报名活动）</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无进度跟踪无发奖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7" name="TextBox 6"/>
          <p:cNvSpPr txBox="1"/>
          <p:nvPr/>
        </p:nvSpPr>
        <p:spPr>
          <a:xfrm>
            <a:off x="10793443" y="1868585"/>
            <a:ext cx="1344852" cy="3600986"/>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活动详情（已报名）</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可对可见和报名客群做限制</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可配置化</a:t>
            </a:r>
            <a:endParaRPr kumimoji="0" lang="en-US" altLang="zh-CN" sz="9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显示当前活动的详细内容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rPr>
              <a:t>显示内容</a:t>
            </a:r>
            <a:endParaRPr kumimoji="0" lang="en-US" altLang="zh-CN" sz="900" b="0" i="0" u="none" strike="noStrike" kern="1200" cap="none" spc="0" normalizeH="0" baseline="0" noProof="0" dirty="0">
              <a:ln>
                <a:noFill/>
              </a:ln>
              <a:solidFill>
                <a:srgbClr val="A8000B"/>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活动图片</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活动名称</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活动对象</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活动进行时间</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活动地点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活动内容</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highlight>
                  <a:srgbClr val="FFFF00"/>
                </a:highlight>
                <a:uLnTx/>
                <a:uFillTx/>
                <a:latin typeface="微软雅黑" panose="020B0503020204020204" pitchFamily="34" charset="-122"/>
                <a:ea typeface="微软雅黑" panose="020B0503020204020204" pitchFamily="34" charset="-122"/>
                <a:cs typeface="+mn-cs"/>
              </a:rPr>
              <a:t>报名信息：显示客户报名时填写的补充信息</a:t>
            </a:r>
            <a:endParaRPr kumimoji="0" lang="en-US" altLang="zh-CN" sz="900" b="0" i="0" u="none" strike="noStrike" kern="1200" cap="none" spc="0" normalizeH="0" baseline="0" noProof="0" dirty="0">
              <a:ln>
                <a:noFill/>
              </a:ln>
              <a:solidFill>
                <a:srgbClr val="000000"/>
              </a:solidFill>
              <a:effectLst/>
              <a:highlight>
                <a:srgbClr val="FFFF00"/>
              </a:highligh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达标查询</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活动达标层级（最多四层，如一层则上方不显示</a:t>
            </a:r>
            <a:r>
              <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tab</a:t>
            </a: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按钮：</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无进度跟踪且不发奖：查看更多活动（去全部活动）</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有进度跟踪：查看达标进度（去活动进度页）</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无进度跟踪直接发奖：查看权益（去对应的权益页）</a:t>
            </a:r>
            <a:endPar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 name="TextBox 11"/>
          <p:cNvSpPr txBox="1"/>
          <p:nvPr/>
        </p:nvSpPr>
        <p:spPr>
          <a:xfrm>
            <a:off x="2646513" y="1038552"/>
            <a:ext cx="1504178"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我的活动</a:t>
            </a: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进行中</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21" name="Connector: Elbow 20"/>
          <p:cNvCxnSpPr>
            <a:stCxn id="61" idx="3"/>
            <a:endCxn id="32" idx="1"/>
          </p:cNvCxnSpPr>
          <p:nvPr/>
        </p:nvCxnSpPr>
        <p:spPr>
          <a:xfrm>
            <a:off x="4586185" y="3031461"/>
            <a:ext cx="228706" cy="84486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91547" y="902284"/>
            <a:ext cx="1152000"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权益专区主页</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活动模块</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1" name="TextBox 10"/>
          <p:cNvSpPr txBox="1"/>
          <p:nvPr/>
        </p:nvSpPr>
        <p:spPr>
          <a:xfrm>
            <a:off x="391547" y="6196577"/>
            <a:ext cx="4305911" cy="5078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说明：不需要报名的活动也可以配置到主页活动模块，同时活动会在我的活动（进行中）</a:t>
            </a:r>
            <a:r>
              <a:rPr kumimoji="0" lang="en-US" altLang="zh-CN"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tab</a:t>
            </a: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内，如活动结束，会在已结束列表内；客户从权益主页活动模块和我的活动内，点击活动，都直接进入活动详情页（报名后</a:t>
            </a:r>
            <a:r>
              <a:rPr kumimoji="0" lang="en-US" altLang="zh-CN"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无需报名活动）</a:t>
            </a:r>
            <a:endParaRPr kumimoji="0" lang="zh-CN" altLang="en-US" sz="9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8" name="Rectangle 7"/>
          <p:cNvSpPr/>
          <p:nvPr/>
        </p:nvSpPr>
        <p:spPr>
          <a:xfrm>
            <a:off x="369439" y="1440965"/>
            <a:ext cx="1980000" cy="157256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pic>
        <p:nvPicPr>
          <p:cNvPr id="18" name="Picture 17"/>
          <p:cNvPicPr>
            <a:picLocks noChangeAspect="1"/>
          </p:cNvPicPr>
          <p:nvPr/>
        </p:nvPicPr>
        <p:blipFill>
          <a:blip r:embed="rId2" cstate="print"/>
          <a:stretch>
            <a:fillRect/>
          </a:stretch>
        </p:blipFill>
        <p:spPr>
          <a:xfrm>
            <a:off x="6806312" y="1147659"/>
            <a:ext cx="1908000" cy="5450030"/>
          </a:xfrm>
          <a:prstGeom prst="rect">
            <a:avLst/>
          </a:prstGeom>
        </p:spPr>
      </p:pic>
      <p:sp>
        <p:nvSpPr>
          <p:cNvPr id="31" name="TextBox 30"/>
          <p:cNvSpPr txBox="1"/>
          <p:nvPr/>
        </p:nvSpPr>
        <p:spPr>
          <a:xfrm>
            <a:off x="4812273" y="781977"/>
            <a:ext cx="1955064"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活动详情页（报名后</a:t>
            </a:r>
            <a:r>
              <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无需报名活动）</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有进度跟踪</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32" name="Picture 31"/>
          <p:cNvPicPr>
            <a:picLocks noChangeAspect="1"/>
          </p:cNvPicPr>
          <p:nvPr/>
        </p:nvPicPr>
        <p:blipFill>
          <a:blip r:embed="rId2" cstate="print"/>
          <a:stretch>
            <a:fillRect/>
          </a:stretch>
        </p:blipFill>
        <p:spPr>
          <a:xfrm>
            <a:off x="4814891" y="1151309"/>
            <a:ext cx="1908000" cy="5450030"/>
          </a:xfrm>
          <a:prstGeom prst="rect">
            <a:avLst/>
          </a:prstGeom>
        </p:spPr>
      </p:pic>
      <p:pic>
        <p:nvPicPr>
          <p:cNvPr id="38" name="Picture 37"/>
          <p:cNvPicPr>
            <a:picLocks noChangeAspect="1"/>
          </p:cNvPicPr>
          <p:nvPr/>
        </p:nvPicPr>
        <p:blipFill>
          <a:blip r:embed="rId3" cstate="print"/>
          <a:srcRect/>
          <a:stretch>
            <a:fillRect/>
          </a:stretch>
        </p:blipFill>
        <p:spPr>
          <a:xfrm>
            <a:off x="4820156" y="1591586"/>
            <a:ext cx="1907999" cy="1054971"/>
          </a:xfrm>
          <a:prstGeom prst="rect">
            <a:avLst/>
          </a:prstGeom>
        </p:spPr>
      </p:pic>
      <p:pic>
        <p:nvPicPr>
          <p:cNvPr id="40" name="Picture 39"/>
          <p:cNvPicPr>
            <a:picLocks noChangeAspect="1"/>
          </p:cNvPicPr>
          <p:nvPr/>
        </p:nvPicPr>
        <p:blipFill>
          <a:blip r:embed="rId4" cstate="print"/>
          <a:srcRect/>
          <a:stretch>
            <a:fillRect/>
          </a:stretch>
        </p:blipFill>
        <p:spPr>
          <a:xfrm>
            <a:off x="4820156" y="2671842"/>
            <a:ext cx="1902735" cy="230347"/>
          </a:xfrm>
          <a:prstGeom prst="rect">
            <a:avLst/>
          </a:prstGeom>
        </p:spPr>
      </p:pic>
      <p:pic>
        <p:nvPicPr>
          <p:cNvPr id="41" name="Picture 40"/>
          <p:cNvPicPr>
            <a:picLocks noChangeAspect="1"/>
          </p:cNvPicPr>
          <p:nvPr/>
        </p:nvPicPr>
        <p:blipFill>
          <a:blip r:embed="rId5" cstate="print"/>
          <a:srcRect/>
          <a:stretch>
            <a:fillRect/>
          </a:stretch>
        </p:blipFill>
        <p:spPr>
          <a:xfrm>
            <a:off x="4820155" y="5996957"/>
            <a:ext cx="1902735" cy="679417"/>
          </a:xfrm>
          <a:prstGeom prst="rect">
            <a:avLst/>
          </a:prstGeom>
        </p:spPr>
      </p:pic>
      <p:sp>
        <p:nvSpPr>
          <p:cNvPr id="42" name="TextBox 41"/>
          <p:cNvSpPr txBox="1"/>
          <p:nvPr/>
        </p:nvSpPr>
        <p:spPr>
          <a:xfrm>
            <a:off x="8800118" y="781977"/>
            <a:ext cx="1955064"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活动详情页（报名后</a:t>
            </a:r>
            <a:r>
              <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无需报名活动）</a:t>
            </a:r>
            <a:endParaRPr kumimoji="0" lang="en-US" altLang="zh-CN"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无进度跟踪直接发奖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51" name="Picture 50"/>
          <p:cNvPicPr>
            <a:picLocks noChangeAspect="1"/>
          </p:cNvPicPr>
          <p:nvPr/>
        </p:nvPicPr>
        <p:blipFill>
          <a:blip r:embed="rId6" cstate="print"/>
          <a:stretch>
            <a:fillRect/>
          </a:stretch>
        </p:blipFill>
        <p:spPr>
          <a:xfrm>
            <a:off x="8800117" y="1149026"/>
            <a:ext cx="1907521" cy="5448663"/>
          </a:xfrm>
          <a:prstGeom prst="rect">
            <a:avLst/>
          </a:prstGeom>
        </p:spPr>
      </p:pic>
      <p:pic>
        <p:nvPicPr>
          <p:cNvPr id="60" name="Picture 59"/>
          <p:cNvPicPr>
            <a:picLocks noChangeAspect="1"/>
          </p:cNvPicPr>
          <p:nvPr/>
        </p:nvPicPr>
        <p:blipFill>
          <a:blip r:embed="rId7" cstate="print"/>
          <a:stretch>
            <a:fillRect/>
          </a:stretch>
        </p:blipFill>
        <p:spPr>
          <a:xfrm>
            <a:off x="2654261" y="1278601"/>
            <a:ext cx="1911579" cy="4136854"/>
          </a:xfrm>
          <a:prstGeom prst="rect">
            <a:avLst/>
          </a:prstGeom>
        </p:spPr>
      </p:pic>
      <p:sp>
        <p:nvSpPr>
          <p:cNvPr id="61" name="Rectangle 60"/>
          <p:cNvSpPr/>
          <p:nvPr/>
        </p:nvSpPr>
        <p:spPr>
          <a:xfrm>
            <a:off x="2606185" y="2823724"/>
            <a:ext cx="1980000" cy="41547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63" name="Connector: Elbow 62"/>
          <p:cNvCxnSpPr>
            <a:stCxn id="8" idx="3"/>
            <a:endCxn id="32" idx="1"/>
          </p:cNvCxnSpPr>
          <p:nvPr/>
        </p:nvCxnSpPr>
        <p:spPr>
          <a:xfrm>
            <a:off x="2349439" y="2227246"/>
            <a:ext cx="2465452" cy="1649078"/>
          </a:xfrm>
          <a:prstGeom prst="bentConnector3">
            <a:avLst>
              <a:gd name="adj1" fmla="val 5238"/>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2" name="图片 10" descr="层层礼-达标层级1-活动1与2-3"/>
          <p:cNvPicPr>
            <a:picLocks noChangeAspect="1"/>
          </p:cNvPicPr>
          <p:nvPr/>
        </p:nvPicPr>
        <p:blipFill>
          <a:blip r:embed="rId1" cstate="print"/>
          <a:stretch>
            <a:fillRect/>
          </a:stretch>
        </p:blipFill>
        <p:spPr>
          <a:xfrm>
            <a:off x="2266940" y="1077144"/>
            <a:ext cx="1800000" cy="4464219"/>
          </a:xfrm>
          <a:prstGeom prst="rect">
            <a:avLst/>
          </a:prstGeom>
        </p:spPr>
      </p:pic>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达标进度展示样式（三种样式）</a:t>
            </a:r>
            <a:endParaRPr lang="en-GB" sz="2000" dirty="0"/>
          </a:p>
        </p:txBody>
      </p:sp>
      <p:sp>
        <p:nvSpPr>
          <p:cNvPr id="4" name="TextBox 3"/>
          <p:cNvSpPr txBox="1"/>
          <p:nvPr/>
        </p:nvSpPr>
        <p:spPr>
          <a:xfrm>
            <a:off x="365427" y="759609"/>
            <a:ext cx="1523162"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多个达标条件，多次发奖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21" name="TextBox 20"/>
          <p:cNvSpPr txBox="1"/>
          <p:nvPr/>
        </p:nvSpPr>
        <p:spPr>
          <a:xfrm>
            <a:off x="4214569" y="759609"/>
            <a:ext cx="1523163"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多个达标条件，单次发奖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pic>
        <p:nvPicPr>
          <p:cNvPr id="5" name="图片 8" descr="层层礼-达标层级1-活动1与2-1"/>
          <p:cNvPicPr>
            <a:picLocks noChangeAspect="1"/>
          </p:cNvPicPr>
          <p:nvPr/>
        </p:nvPicPr>
        <p:blipFill>
          <a:blip r:embed="rId2" cstate="print"/>
          <a:stretch>
            <a:fillRect/>
          </a:stretch>
        </p:blipFill>
        <p:spPr>
          <a:xfrm>
            <a:off x="365427" y="1077144"/>
            <a:ext cx="1800000" cy="4305109"/>
          </a:xfrm>
          <a:prstGeom prst="rect">
            <a:avLst/>
          </a:prstGeom>
        </p:spPr>
      </p:pic>
      <p:pic>
        <p:nvPicPr>
          <p:cNvPr id="7" name="图片 6" descr="已达标-展开"/>
          <p:cNvPicPr>
            <a:picLocks noChangeAspect="1"/>
          </p:cNvPicPr>
          <p:nvPr/>
        </p:nvPicPr>
        <p:blipFill>
          <a:blip r:embed="rId3" cstate="print"/>
          <a:stretch>
            <a:fillRect/>
          </a:stretch>
        </p:blipFill>
        <p:spPr>
          <a:xfrm>
            <a:off x="6130659" y="990441"/>
            <a:ext cx="1800000" cy="4183959"/>
          </a:xfrm>
          <a:prstGeom prst="rect">
            <a:avLst/>
          </a:prstGeom>
        </p:spPr>
      </p:pic>
      <p:grpSp>
        <p:nvGrpSpPr>
          <p:cNvPr id="25" name="Group 24"/>
          <p:cNvGrpSpPr/>
          <p:nvPr/>
        </p:nvGrpSpPr>
        <p:grpSpPr>
          <a:xfrm>
            <a:off x="4214570" y="990440"/>
            <a:ext cx="1800000" cy="4225792"/>
            <a:chOff x="3730180" y="1075594"/>
            <a:chExt cx="1620000" cy="3800724"/>
          </a:xfrm>
        </p:grpSpPr>
        <p:pic>
          <p:nvPicPr>
            <p:cNvPr id="8" name="图片 4" descr="未达标"/>
            <p:cNvPicPr>
              <a:picLocks noChangeAspect="1"/>
            </p:cNvPicPr>
            <p:nvPr/>
          </p:nvPicPr>
          <p:blipFill>
            <a:blip r:embed="rId4" cstate="print"/>
            <a:stretch>
              <a:fillRect/>
            </a:stretch>
          </p:blipFill>
          <p:spPr>
            <a:xfrm>
              <a:off x="3730180" y="1075594"/>
              <a:ext cx="1620000" cy="3800724"/>
            </a:xfrm>
            <a:prstGeom prst="rect">
              <a:avLst/>
            </a:prstGeom>
          </p:spPr>
        </p:pic>
        <p:pic>
          <p:nvPicPr>
            <p:cNvPr id="12" name="图片 4" descr="未达标"/>
            <p:cNvPicPr>
              <a:picLocks noChangeAspect="1"/>
            </p:cNvPicPr>
            <p:nvPr/>
          </p:nvPicPr>
          <p:blipFill>
            <a:blip r:embed="rId5" cstate="print"/>
            <a:srcRect/>
            <a:stretch>
              <a:fillRect/>
            </a:stretch>
          </p:blipFill>
          <p:spPr>
            <a:xfrm>
              <a:off x="3730180" y="2814305"/>
              <a:ext cx="288000" cy="278572"/>
            </a:xfrm>
            <a:prstGeom prst="rect">
              <a:avLst/>
            </a:prstGeom>
          </p:spPr>
        </p:pic>
        <p:pic>
          <p:nvPicPr>
            <p:cNvPr id="14" name="图片 4" descr="未达标"/>
            <p:cNvPicPr>
              <a:picLocks noChangeAspect="1"/>
            </p:cNvPicPr>
            <p:nvPr/>
          </p:nvPicPr>
          <p:blipFill>
            <a:blip r:embed="rId6" cstate="print"/>
            <a:srcRect/>
            <a:stretch>
              <a:fillRect/>
            </a:stretch>
          </p:blipFill>
          <p:spPr>
            <a:xfrm>
              <a:off x="4911662" y="2851567"/>
              <a:ext cx="425100" cy="234000"/>
            </a:xfrm>
            <a:prstGeom prst="rect">
              <a:avLst/>
            </a:prstGeom>
          </p:spPr>
        </p:pic>
      </p:grpSp>
      <p:pic>
        <p:nvPicPr>
          <p:cNvPr id="15" name="图片 4" descr="MGM-已达标-1"/>
          <p:cNvPicPr>
            <a:picLocks noChangeAspect="1"/>
          </p:cNvPicPr>
          <p:nvPr/>
        </p:nvPicPr>
        <p:blipFill>
          <a:blip r:embed="rId7" cstate="print"/>
          <a:srcRect/>
          <a:stretch>
            <a:fillRect/>
          </a:stretch>
        </p:blipFill>
        <p:spPr>
          <a:xfrm>
            <a:off x="10180439" y="1678164"/>
            <a:ext cx="1800000" cy="2272281"/>
          </a:xfrm>
          <a:prstGeom prst="rect">
            <a:avLst/>
          </a:prstGeom>
        </p:spPr>
      </p:pic>
      <p:pic>
        <p:nvPicPr>
          <p:cNvPr id="16" name="图片 12" descr="MGM-已达标-2"/>
          <p:cNvPicPr>
            <a:picLocks noChangeAspect="1"/>
          </p:cNvPicPr>
          <p:nvPr/>
        </p:nvPicPr>
        <p:blipFill>
          <a:blip r:embed="rId8" cstate="print"/>
          <a:srcRect/>
          <a:stretch>
            <a:fillRect/>
          </a:stretch>
        </p:blipFill>
        <p:spPr>
          <a:xfrm>
            <a:off x="10180439" y="4190518"/>
            <a:ext cx="1800000" cy="2616164"/>
          </a:xfrm>
          <a:prstGeom prst="rect">
            <a:avLst/>
          </a:prstGeom>
        </p:spPr>
      </p:pic>
      <p:pic>
        <p:nvPicPr>
          <p:cNvPr id="23" name="图片 5" descr="MGM-已达标"/>
          <p:cNvPicPr>
            <a:picLocks noChangeAspect="1"/>
          </p:cNvPicPr>
          <p:nvPr/>
        </p:nvPicPr>
        <p:blipFill>
          <a:blip r:embed="rId9" cstate="print"/>
          <a:stretch>
            <a:fillRect/>
          </a:stretch>
        </p:blipFill>
        <p:spPr>
          <a:xfrm>
            <a:off x="8162837" y="745169"/>
            <a:ext cx="1800000" cy="6061513"/>
          </a:xfrm>
          <a:prstGeom prst="rect">
            <a:avLst/>
          </a:prstGeom>
        </p:spPr>
      </p:pic>
      <p:sp>
        <p:nvSpPr>
          <p:cNvPr id="27" name="Rectangle 26"/>
          <p:cNvSpPr/>
          <p:nvPr/>
        </p:nvSpPr>
        <p:spPr>
          <a:xfrm>
            <a:off x="455683" y="2814304"/>
            <a:ext cx="1636998" cy="179579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28" name="Rectangle 27"/>
          <p:cNvSpPr/>
          <p:nvPr/>
        </p:nvSpPr>
        <p:spPr>
          <a:xfrm>
            <a:off x="883612" y="2195052"/>
            <a:ext cx="378768" cy="14720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29" name="TextBox 28"/>
          <p:cNvSpPr txBox="1"/>
          <p:nvPr/>
        </p:nvSpPr>
        <p:spPr>
          <a:xfrm>
            <a:off x="8162837" y="759609"/>
            <a:ext cx="1260736"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MGM</a:t>
            </a: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专属</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41" name="TextBox 40"/>
          <p:cNvSpPr txBox="1"/>
          <p:nvPr/>
        </p:nvSpPr>
        <p:spPr>
          <a:xfrm>
            <a:off x="362380" y="5560580"/>
            <a:ext cx="1800000" cy="415498"/>
          </a:xfrm>
          <a:prstGeom prst="rect">
            <a:avLst/>
          </a:prstGeom>
          <a:noFill/>
        </p:spPr>
        <p:txBody>
          <a:bodyPr vert="horz" wrap="square" lIns="0" tIns="0" rIns="0" bIns="0" rtlCol="0" anchor="ctr" anchorCtr="1">
            <a:spAutoFit/>
          </a:bodyPr>
          <a:lstStyle/>
          <a:p>
            <a:pPr marL="171450" marR="0" lvl="0" indent="-171450" algn="l" defTabSz="914400" rtl="0" eaLnBrk="1" fontAlgn="auto" latinLnBrk="0" hangingPunct="1">
              <a:lnSpc>
                <a:spcPct val="100000"/>
              </a:lnSpc>
              <a:spcBef>
                <a:spcPts val="0"/>
              </a:spcBef>
              <a:spcAft>
                <a:spcPts val="0"/>
              </a:spcAft>
              <a:buClr>
                <a:srgbClr val="DB0011"/>
              </a:buClr>
              <a:buSzPct val="80000"/>
              <a:buFont typeface="Arial" panose="020B0604020202020204" pitchFamily="34" charset="0"/>
              <a:buChar char="•"/>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未发奖展示按钮</a:t>
            </a:r>
            <a:r>
              <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查看达标详情</a:t>
            </a:r>
            <a:r>
              <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，客户点击后，对应的达标层级进度区域框线高亮展示</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2" name="Rectangle 41"/>
          <p:cNvSpPr/>
          <p:nvPr/>
        </p:nvSpPr>
        <p:spPr>
          <a:xfrm>
            <a:off x="10271215" y="3429000"/>
            <a:ext cx="429613" cy="14398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43" name="图片 4" descr="MGM-已达标-1"/>
          <p:cNvPicPr>
            <a:picLocks noChangeAspect="1"/>
          </p:cNvPicPr>
          <p:nvPr/>
        </p:nvPicPr>
        <p:blipFill>
          <a:blip r:embed="rId10" cstate="print"/>
          <a:srcRect/>
          <a:stretch>
            <a:fillRect/>
          </a:stretch>
        </p:blipFill>
        <p:spPr>
          <a:xfrm>
            <a:off x="10180439" y="3249891"/>
            <a:ext cx="1800000" cy="179109"/>
          </a:xfrm>
          <a:prstGeom prst="rect">
            <a:avLst/>
          </a:prstGeom>
        </p:spPr>
      </p:pic>
      <p:pic>
        <p:nvPicPr>
          <p:cNvPr id="45" name="图片 12" descr="MGM-已达标-2"/>
          <p:cNvPicPr>
            <a:picLocks noChangeAspect="1"/>
          </p:cNvPicPr>
          <p:nvPr/>
        </p:nvPicPr>
        <p:blipFill>
          <a:blip r:embed="rId11" cstate="print"/>
          <a:srcRect/>
          <a:stretch>
            <a:fillRect/>
          </a:stretch>
        </p:blipFill>
        <p:spPr>
          <a:xfrm>
            <a:off x="10180439" y="5032184"/>
            <a:ext cx="1800000" cy="184048"/>
          </a:xfrm>
          <a:prstGeom prst="rect">
            <a:avLst/>
          </a:prstGeom>
        </p:spPr>
      </p:pic>
      <p:sp>
        <p:nvSpPr>
          <p:cNvPr id="46" name="Rectangle 45"/>
          <p:cNvSpPr/>
          <p:nvPr/>
        </p:nvSpPr>
        <p:spPr>
          <a:xfrm>
            <a:off x="10271215" y="5135891"/>
            <a:ext cx="898809" cy="14398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47" name="TextBox 46"/>
          <p:cNvSpPr txBox="1"/>
          <p:nvPr/>
        </p:nvSpPr>
        <p:spPr>
          <a:xfrm>
            <a:off x="10017374" y="727131"/>
            <a:ext cx="1994606" cy="553998"/>
          </a:xfrm>
          <a:prstGeom prst="rect">
            <a:avLst/>
          </a:prstGeom>
          <a:noFill/>
        </p:spPr>
        <p:txBody>
          <a:bodyPr vert="horz" wrap="square" lIns="0" tIns="0" rIns="0" bIns="0" rtlCol="0" anchor="ctr" anchorCtr="1">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下方被推荐进度详情，仅当客户同时成为被推荐人和推荐人时展示；</a:t>
            </a:r>
            <a:endParaRPr kumimoji="0" lang="en-US" altLang="zh-CN"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
                <a:srgbClr val="DB0011"/>
              </a:buClr>
              <a:buSzPct val="80000"/>
              <a:buFontTx/>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如果当前被推荐人没有奖励，那么被推荐人没有活动进度展示页面；</a:t>
            </a:r>
            <a:endPar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8" name="Rectangle 47"/>
          <p:cNvSpPr/>
          <p:nvPr/>
        </p:nvSpPr>
        <p:spPr>
          <a:xfrm>
            <a:off x="8148261" y="4980223"/>
            <a:ext cx="1800000" cy="174502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49" name="TextBox 48"/>
          <p:cNvSpPr txBox="1"/>
          <p:nvPr/>
        </p:nvSpPr>
        <p:spPr>
          <a:xfrm>
            <a:off x="10180439" y="1544025"/>
            <a:ext cx="1260736" cy="230832"/>
          </a:xfrm>
          <a:prstGeom prst="rect">
            <a:avLst/>
          </a:prstGeom>
          <a:solidFill>
            <a:schemeClr val="bg1"/>
          </a:solidFill>
          <a:ln>
            <a:solidFill>
              <a:srgbClr val="A8384F"/>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进行中</a:t>
            </a:r>
            <a:r>
              <a:rPr kumimoji="0" lang="en-US" altLang="zh-CN"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tab</a:t>
            </a:r>
            <a:endPar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endParaRPr>
          </a:p>
        </p:txBody>
      </p:sp>
      <p:sp>
        <p:nvSpPr>
          <p:cNvPr id="50" name="TextBox 49"/>
          <p:cNvSpPr txBox="1"/>
          <p:nvPr/>
        </p:nvSpPr>
        <p:spPr>
          <a:xfrm>
            <a:off x="10195015" y="4054152"/>
            <a:ext cx="1260736" cy="230832"/>
          </a:xfrm>
          <a:prstGeom prst="rect">
            <a:avLst/>
          </a:prstGeom>
          <a:solidFill>
            <a:schemeClr val="bg1"/>
          </a:solidFill>
          <a:ln>
            <a:solidFill>
              <a:srgbClr val="A8384F"/>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未达标</a:t>
            </a:r>
            <a:r>
              <a:rPr kumimoji="0" lang="en-US" altLang="zh-CN"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tab</a:t>
            </a:r>
            <a:endPar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endParaRPr>
          </a:p>
        </p:txBody>
      </p:sp>
      <p:sp>
        <p:nvSpPr>
          <p:cNvPr id="51" name="TextBox 50"/>
          <p:cNvSpPr txBox="1"/>
          <p:nvPr/>
        </p:nvSpPr>
        <p:spPr>
          <a:xfrm>
            <a:off x="8818190" y="3105906"/>
            <a:ext cx="1260736" cy="230832"/>
          </a:xfrm>
          <a:prstGeom prst="rect">
            <a:avLst/>
          </a:prstGeom>
          <a:solidFill>
            <a:schemeClr val="bg1"/>
          </a:solidFill>
          <a:ln>
            <a:solidFill>
              <a:srgbClr val="A8384F"/>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已达标</a:t>
            </a:r>
            <a:r>
              <a:rPr kumimoji="0" lang="en-US" altLang="zh-CN"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rPr>
              <a:t>tab</a:t>
            </a:r>
            <a:endParaRPr kumimoji="0" lang="zh-CN" altLang="en-US" sz="900" b="1" i="0" u="none" strike="noStrike" kern="1200" cap="none" spc="0" normalizeH="0" baseline="0" noProof="0" dirty="0">
              <a:ln>
                <a:noFill/>
              </a:ln>
              <a:solidFill>
                <a:srgbClr val="333333"/>
              </a:solidFill>
              <a:effectLst/>
              <a:uLnTx/>
              <a:uFillTx/>
              <a:latin typeface="Univers Next for HSBC Light"/>
              <a:ea typeface="微软雅黑" panose="020B0503020204020204" pitchFamily="34" charset="-122"/>
              <a:cs typeface="+mn-cs"/>
            </a:endParaRPr>
          </a:p>
        </p:txBody>
      </p:sp>
      <p:cxnSp>
        <p:nvCxnSpPr>
          <p:cNvPr id="9" name="Connector: Elbow 8"/>
          <p:cNvCxnSpPr>
            <a:stCxn id="28" idx="1"/>
            <a:endCxn id="27" idx="1"/>
          </p:cNvCxnSpPr>
          <p:nvPr/>
        </p:nvCxnSpPr>
        <p:spPr>
          <a:xfrm rot="10800000" flipV="1">
            <a:off x="455684" y="2268652"/>
            <a:ext cx="427929" cy="1443550"/>
          </a:xfrm>
          <a:prstGeom prst="bentConnector3">
            <a:avLst>
              <a:gd name="adj1" fmla="val 153420"/>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TextBox 23"/>
          <p:cNvSpPr txBox="1"/>
          <p:nvPr/>
        </p:nvSpPr>
        <p:spPr>
          <a:xfrm>
            <a:off x="2948037" y="1955015"/>
            <a:ext cx="148382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达标礼品配置区</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25" name="Connector: Elbow 24"/>
          <p:cNvCxnSpPr>
            <a:stCxn id="7" idx="3"/>
            <a:endCxn id="24" idx="1"/>
          </p:cNvCxnSpPr>
          <p:nvPr/>
        </p:nvCxnSpPr>
        <p:spPr>
          <a:xfrm flipV="1">
            <a:off x="2361153" y="2070431"/>
            <a:ext cx="586884" cy="24418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达标进度展示</a:t>
            </a:r>
            <a:endParaRPr lang="en-GB" sz="2000" dirty="0"/>
          </a:p>
        </p:txBody>
      </p:sp>
      <p:sp>
        <p:nvSpPr>
          <p:cNvPr id="82" name="TextBox 81"/>
          <p:cNvSpPr txBox="1"/>
          <p:nvPr/>
        </p:nvSpPr>
        <p:spPr>
          <a:xfrm>
            <a:off x="2917564" y="4105054"/>
            <a:ext cx="3371233" cy="1477328"/>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需要根据现有标签能力组合实现，所有需要用于达标判定的标签必须在标签列表内。</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最多支持</a:t>
            </a:r>
            <a:r>
              <a:rPr kumimoji="0" lang="en-US" altLang="zh-CN"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5</a:t>
            </a:r>
            <a:r>
              <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个层级设置。</a:t>
            </a:r>
            <a:endParaRPr kumimoji="0" lang="en-US" altLang="zh-CN"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rPr>
              <a:t>每个层级内最多支持</a:t>
            </a:r>
            <a:r>
              <a:rPr kumimoji="0" lang="en-US" altLang="zh-CN"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rPr>
              <a:t>5</a:t>
            </a:r>
            <a:r>
              <a:rPr kumimoji="0" lang="zh-CN" altLang="en-US"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rPr>
              <a:t>个任务。</a:t>
            </a:r>
            <a:endParaRPr kumimoji="0" lang="en-US" altLang="zh-CN"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rPr>
              <a:t>对客文字支持配置，支持问号内补充信息配置</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点击对比</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展示右侧弹窗，支持配置显示内容。</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连续达标判定支持配置化，</a:t>
            </a:r>
            <a:r>
              <a:rPr kumimoji="0" lang="zh-CN"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即如下</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X/Y/Z</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三个值均可灵活配置。最多针对</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36</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个月内连续达标</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24</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个月进行发奖。</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仅连续达标条件可逐月显示进度，超出</a:t>
            </a:r>
            <a:r>
              <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3</a:t>
            </a: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个月右滑显示。</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pic>
        <p:nvPicPr>
          <p:cNvPr id="6" name="图片 8" descr="层层礼-达标层级1-活动1与2-1"/>
          <p:cNvPicPr>
            <a:picLocks noChangeAspect="1"/>
          </p:cNvPicPr>
          <p:nvPr/>
        </p:nvPicPr>
        <p:blipFill>
          <a:blip r:embed="rId1" cstate="print"/>
          <a:stretch>
            <a:fillRect/>
          </a:stretch>
        </p:blipFill>
        <p:spPr>
          <a:xfrm>
            <a:off x="129153" y="850630"/>
            <a:ext cx="2232000" cy="5338335"/>
          </a:xfrm>
          <a:prstGeom prst="rect">
            <a:avLst/>
          </a:prstGeom>
        </p:spPr>
      </p:pic>
      <p:sp>
        <p:nvSpPr>
          <p:cNvPr id="7" name="Rectangle 6"/>
          <p:cNvSpPr/>
          <p:nvPr/>
        </p:nvSpPr>
        <p:spPr>
          <a:xfrm>
            <a:off x="129153" y="1679290"/>
            <a:ext cx="2232000" cy="127064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17" name="Connector: Elbow 16"/>
          <p:cNvCxnSpPr>
            <a:endCxn id="18" idx="1"/>
          </p:cNvCxnSpPr>
          <p:nvPr/>
        </p:nvCxnSpPr>
        <p:spPr>
          <a:xfrm flipV="1">
            <a:off x="2275014" y="1121352"/>
            <a:ext cx="673022" cy="36941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948036" y="1005936"/>
            <a:ext cx="1483821"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提示区</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21" name="TextBox 20"/>
          <p:cNvSpPr txBox="1"/>
          <p:nvPr/>
        </p:nvSpPr>
        <p:spPr>
          <a:xfrm>
            <a:off x="2888255" y="1272181"/>
            <a:ext cx="2376000"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进行中</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已发奖</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已结束</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支持三种状态的文案配置</a:t>
            </a:r>
            <a:r>
              <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，上线需要业务提供默认文案。</a:t>
            </a:r>
            <a:endPar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endParaRPr>
          </a:p>
        </p:txBody>
      </p:sp>
      <p:sp>
        <p:nvSpPr>
          <p:cNvPr id="22" name="Rectangle 21"/>
          <p:cNvSpPr/>
          <p:nvPr/>
        </p:nvSpPr>
        <p:spPr>
          <a:xfrm>
            <a:off x="129153" y="2981142"/>
            <a:ext cx="2232000" cy="263055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23" name="TextBox 22"/>
          <p:cNvSpPr txBox="1"/>
          <p:nvPr/>
        </p:nvSpPr>
        <p:spPr>
          <a:xfrm>
            <a:off x="2948036" y="3844427"/>
            <a:ext cx="1483821"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达标条件配置区域</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28" name="Connector: Elbow 27"/>
          <p:cNvCxnSpPr>
            <a:stCxn id="22" idx="3"/>
            <a:endCxn id="23" idx="1"/>
          </p:cNvCxnSpPr>
          <p:nvPr/>
        </p:nvCxnSpPr>
        <p:spPr>
          <a:xfrm flipV="1">
            <a:off x="2361153" y="3959843"/>
            <a:ext cx="586883" cy="33657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948036" y="2269313"/>
            <a:ext cx="2376000"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支持配置发放右侧奖励类型，跳转页面见右图</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未达标锁定状态：按钮</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查看达标详情</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达标发奖后亮起：按钮</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查看积分奖励</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（积分）</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前往领取</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（立减金等需要客户领取的权益）</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查看奖励</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（其他不需要客户领取的 权益，如第三方发放的权益）</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32" name="TextBox 31"/>
          <p:cNvSpPr txBox="1"/>
          <p:nvPr/>
        </p:nvSpPr>
        <p:spPr>
          <a:xfrm>
            <a:off x="6155271" y="1490767"/>
            <a:ext cx="133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积分 → 积分明细页</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3" name="TextBox 32"/>
          <p:cNvSpPr txBox="1"/>
          <p:nvPr/>
        </p:nvSpPr>
        <p:spPr>
          <a:xfrm>
            <a:off x="6155272" y="1773065"/>
            <a:ext cx="1332000"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立减金 → 立减金列表</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4" name="TextBox 33"/>
          <p:cNvSpPr txBox="1"/>
          <p:nvPr/>
        </p:nvSpPr>
        <p:spPr>
          <a:xfrm>
            <a:off x="6155271" y="3242040"/>
            <a:ext cx="1332000" cy="507831"/>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卡券类权益 → 权益详情页（已领取）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电子券类）</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35" name="TextBox 34"/>
          <p:cNvSpPr txBox="1"/>
          <p:nvPr/>
        </p:nvSpPr>
        <p:spPr>
          <a:xfrm>
            <a:off x="6155272" y="2226330"/>
            <a:ext cx="1332000" cy="3693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信用卡权益 → 信用卡权益详情页</a:t>
            </a:r>
            <a:endParaRPr kumimoji="0" lang="en-US" altLang="zh-CN"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40" name="Connector: Elbow 39"/>
          <p:cNvCxnSpPr>
            <a:stCxn id="24" idx="3"/>
            <a:endCxn id="33" idx="1"/>
          </p:cNvCxnSpPr>
          <p:nvPr/>
        </p:nvCxnSpPr>
        <p:spPr>
          <a:xfrm flipV="1">
            <a:off x="4431857" y="1888481"/>
            <a:ext cx="1723415" cy="18195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p:cNvCxnSpPr>
            <a:stCxn id="24" idx="3"/>
            <a:endCxn id="35" idx="1"/>
          </p:cNvCxnSpPr>
          <p:nvPr/>
        </p:nvCxnSpPr>
        <p:spPr>
          <a:xfrm>
            <a:off x="4431857" y="2070431"/>
            <a:ext cx="1723415" cy="34056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onnector: Elbow 46"/>
          <p:cNvCxnSpPr>
            <a:stCxn id="24" idx="3"/>
            <a:endCxn id="34" idx="1"/>
          </p:cNvCxnSpPr>
          <p:nvPr/>
        </p:nvCxnSpPr>
        <p:spPr>
          <a:xfrm>
            <a:off x="4431857" y="2070431"/>
            <a:ext cx="1723414" cy="142552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p:cNvCxnSpPr>
            <a:stCxn id="24" idx="3"/>
            <a:endCxn id="32" idx="1"/>
          </p:cNvCxnSpPr>
          <p:nvPr/>
        </p:nvCxnSpPr>
        <p:spPr>
          <a:xfrm flipV="1">
            <a:off x="4431857" y="1606183"/>
            <a:ext cx="1723414" cy="46424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155272" y="2664450"/>
            <a:ext cx="1332000" cy="507831"/>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第三方发放权益 → 权益详情页（已领取）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第三方，无需兑换）</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50" name="Connector: Elbow 49"/>
          <p:cNvCxnSpPr>
            <a:stCxn id="24" idx="3"/>
            <a:endCxn id="49" idx="1"/>
          </p:cNvCxnSpPr>
          <p:nvPr/>
        </p:nvCxnSpPr>
        <p:spPr>
          <a:xfrm>
            <a:off x="4431857" y="2070431"/>
            <a:ext cx="1723415" cy="8479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02" name="Table 101"/>
          <p:cNvGraphicFramePr>
            <a:graphicFrameLocks noGrp="1"/>
          </p:cNvGraphicFramePr>
          <p:nvPr/>
        </p:nvGraphicFramePr>
        <p:xfrm>
          <a:off x="2971889" y="5639283"/>
          <a:ext cx="3316908" cy="812340"/>
        </p:xfrm>
        <a:graphic>
          <a:graphicData uri="http://schemas.openxmlformats.org/drawingml/2006/table">
            <a:tbl>
              <a:tblPr firstRow="1" firstCol="1" bandRow="1"/>
              <a:tblGrid>
                <a:gridCol w="533619"/>
                <a:gridCol w="2783289"/>
              </a:tblGrid>
              <a:tr h="184951">
                <a:tc>
                  <a:txBody>
                    <a:bodyPr/>
                    <a:lstStyle/>
                    <a:p>
                      <a:pPr algn="just">
                        <a:buNone/>
                      </a:pPr>
                      <a:r>
                        <a:rPr lang="en-US" sz="900">
                          <a:effectLst/>
                          <a:latin typeface="微软雅黑" panose="020B0503020204020204" pitchFamily="34" charset="-122"/>
                          <a:ea typeface="微软雅黑" panose="020B0503020204020204" pitchFamily="34" charset="-122"/>
                          <a:cs typeface="宋体" panose="02010600030101010101" pitchFamily="2" charset="-122"/>
                        </a:rPr>
                        <a:t>X/</a:t>
                      </a:r>
                      <a:r>
                        <a:rPr lang="zh-CN" sz="900">
                          <a:effectLst/>
                          <a:latin typeface="微软雅黑" panose="020B0503020204020204" pitchFamily="34" charset="-122"/>
                          <a:ea typeface="微软雅黑" panose="020B0503020204020204" pitchFamily="34" charset="-122"/>
                          <a:cs typeface="宋体" panose="02010600030101010101" pitchFamily="2" charset="-122"/>
                        </a:rPr>
                        <a:t>月</a:t>
                      </a:r>
                      <a:endParaRPr lang="zh-CN" sz="9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zh-CN" sz="900" dirty="0">
                          <a:effectLst/>
                          <a:latin typeface="微软雅黑" panose="020B0503020204020204" pitchFamily="34" charset="-122"/>
                          <a:ea typeface="微软雅黑" panose="020B0503020204020204" pitchFamily="34" charset="-122"/>
                          <a:cs typeface="宋体" panose="02010600030101010101" pitchFamily="2" charset="-122"/>
                        </a:rPr>
                        <a:t>活动观察周期</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 e.g.12</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个月</a:t>
                      </a:r>
                      <a:endParaRPr lang="zh-CN" sz="9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4951">
                <a:tc>
                  <a:txBody>
                    <a:bodyPr/>
                    <a:lstStyle/>
                    <a:p>
                      <a:pPr algn="just">
                        <a:buNone/>
                      </a:pPr>
                      <a:r>
                        <a:rPr lang="en-US" sz="900">
                          <a:effectLst/>
                          <a:latin typeface="微软雅黑" panose="020B0503020204020204" pitchFamily="34" charset="-122"/>
                          <a:ea typeface="微软雅黑" panose="020B0503020204020204" pitchFamily="34" charset="-122"/>
                          <a:cs typeface="宋体" panose="02010600030101010101" pitchFamily="2" charset="-122"/>
                        </a:rPr>
                        <a:t>Y/</a:t>
                      </a:r>
                      <a:r>
                        <a:rPr lang="zh-CN" sz="900">
                          <a:effectLst/>
                          <a:latin typeface="微软雅黑" panose="020B0503020204020204" pitchFamily="34" charset="-122"/>
                          <a:ea typeface="微软雅黑" panose="020B0503020204020204" pitchFamily="34" charset="-122"/>
                          <a:cs typeface="宋体" panose="02010600030101010101" pitchFamily="2" charset="-122"/>
                        </a:rPr>
                        <a:t>月</a:t>
                      </a:r>
                      <a:endParaRPr lang="zh-CN" sz="9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zh-CN" sz="900">
                          <a:effectLst/>
                          <a:latin typeface="微软雅黑" panose="020B0503020204020204" pitchFamily="34" charset="-122"/>
                          <a:ea typeface="微软雅黑" panose="020B0503020204020204" pitchFamily="34" charset="-122"/>
                          <a:cs typeface="宋体" panose="02010600030101010101" pitchFamily="2" charset="-122"/>
                        </a:rPr>
                        <a:t>连续达标月份</a:t>
                      </a:r>
                      <a:r>
                        <a:rPr lang="en-US" sz="900">
                          <a:effectLst/>
                          <a:latin typeface="微软雅黑" panose="020B0503020204020204" pitchFamily="34" charset="-122"/>
                          <a:ea typeface="微软雅黑" panose="020B0503020204020204" pitchFamily="34" charset="-122"/>
                          <a:cs typeface="宋体" panose="02010600030101010101" pitchFamily="2" charset="-122"/>
                        </a:rPr>
                        <a:t>e.g.8</a:t>
                      </a:r>
                      <a:r>
                        <a:rPr lang="zh-CN" sz="900">
                          <a:effectLst/>
                          <a:latin typeface="微软雅黑" panose="020B0503020204020204" pitchFamily="34" charset="-122"/>
                          <a:ea typeface="微软雅黑" panose="020B0503020204020204" pitchFamily="34" charset="-122"/>
                          <a:cs typeface="宋体" panose="02010600030101010101" pitchFamily="2" charset="-122"/>
                        </a:rPr>
                        <a:t>个月</a:t>
                      </a:r>
                      <a:endParaRPr lang="zh-CN" sz="9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42438">
                <a:tc>
                  <a:txBody>
                    <a:bodyPr/>
                    <a:lstStyle/>
                    <a:p>
                      <a:pPr algn="just">
                        <a:buNone/>
                      </a:pPr>
                      <a:r>
                        <a:rPr lang="en-US" sz="900">
                          <a:effectLst/>
                          <a:latin typeface="微软雅黑" panose="020B0503020204020204" pitchFamily="34" charset="-122"/>
                          <a:ea typeface="微软雅黑" panose="020B0503020204020204" pitchFamily="34" charset="-122"/>
                          <a:cs typeface="宋体" panose="02010600030101010101" pitchFamily="2" charset="-122"/>
                        </a:rPr>
                        <a:t>Z/</a:t>
                      </a:r>
                      <a:r>
                        <a:rPr lang="zh-CN" sz="900">
                          <a:effectLst/>
                          <a:latin typeface="微软雅黑" panose="020B0503020204020204" pitchFamily="34" charset="-122"/>
                          <a:ea typeface="微软雅黑" panose="020B0503020204020204" pitchFamily="34" charset="-122"/>
                          <a:cs typeface="宋体" panose="02010600030101010101" pitchFamily="2" charset="-122"/>
                        </a:rPr>
                        <a:t>达标条件</a:t>
                      </a:r>
                      <a:endParaRPr lang="zh-CN" sz="90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zh-CN" sz="900" dirty="0">
                          <a:effectLst/>
                          <a:latin typeface="微软雅黑" panose="020B0503020204020204" pitchFamily="34" charset="-122"/>
                          <a:ea typeface="微软雅黑" panose="020B0503020204020204" pitchFamily="34" charset="-122"/>
                          <a:cs typeface="宋体" panose="02010600030101010101" pitchFamily="2" charset="-122"/>
                        </a:rPr>
                        <a:t>取</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TRB</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值</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-Avg TRB</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口径（不含家庭账户余额）</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\TRB</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值</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-Avg TRB</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口径 （含家庭账户余额）</a:t>
                      </a:r>
                      <a:r>
                        <a:rPr lang="en-US" sz="900" dirty="0">
                          <a:effectLst/>
                          <a:latin typeface="微软雅黑" panose="020B0503020204020204" pitchFamily="34" charset="-122"/>
                          <a:ea typeface="微软雅黑" panose="020B0503020204020204" pitchFamily="34" charset="-122"/>
                          <a:cs typeface="宋体" panose="02010600030101010101" pitchFamily="2" charset="-122"/>
                        </a:rPr>
                        <a:t>\End of day balance </a:t>
                      </a:r>
                      <a:r>
                        <a:rPr lang="zh-CN" sz="900" dirty="0">
                          <a:effectLst/>
                          <a:latin typeface="微软雅黑" panose="020B0503020204020204" pitchFamily="34" charset="-122"/>
                          <a:ea typeface="微软雅黑" panose="020B0503020204020204" pitchFamily="34" charset="-122"/>
                          <a:cs typeface="宋体" panose="02010600030101010101" pitchFamily="2" charset="-122"/>
                        </a:rPr>
                        <a:t>（所有资金含产品） 大于等于指定数值</a:t>
                      </a:r>
                      <a:endParaRPr lang="zh-CN" sz="9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104" name="图片 6" descr="已达标-展开"/>
          <p:cNvPicPr>
            <a:picLocks noChangeAspect="1"/>
          </p:cNvPicPr>
          <p:nvPr/>
        </p:nvPicPr>
        <p:blipFill>
          <a:blip r:embed="rId2" cstate="print"/>
          <a:stretch>
            <a:fillRect/>
          </a:stretch>
        </p:blipFill>
        <p:spPr>
          <a:xfrm>
            <a:off x="8000951" y="850630"/>
            <a:ext cx="2114844" cy="4915789"/>
          </a:xfrm>
          <a:prstGeom prst="rect">
            <a:avLst/>
          </a:prstGeom>
        </p:spPr>
      </p:pic>
      <p:sp>
        <p:nvSpPr>
          <p:cNvPr id="105" name="TextBox 104"/>
          <p:cNvSpPr txBox="1"/>
          <p:nvPr/>
        </p:nvSpPr>
        <p:spPr>
          <a:xfrm>
            <a:off x="129153" y="696603"/>
            <a:ext cx="1523162"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多个达标条件，多次发奖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06" name="TextBox 105"/>
          <p:cNvSpPr txBox="1"/>
          <p:nvPr/>
        </p:nvSpPr>
        <p:spPr>
          <a:xfrm>
            <a:off x="8000951" y="696603"/>
            <a:ext cx="1523163"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多个达标条件，单次发奖</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pic>
        <p:nvPicPr>
          <p:cNvPr id="108" name="图片 4" descr="Modal"/>
          <p:cNvPicPr>
            <a:picLocks noChangeAspect="1"/>
          </p:cNvPicPr>
          <p:nvPr/>
        </p:nvPicPr>
        <p:blipFill>
          <a:blip r:embed="rId3" cstate="print"/>
          <a:srcRect/>
          <a:stretch>
            <a:fillRect/>
          </a:stretch>
        </p:blipFill>
        <p:spPr>
          <a:xfrm>
            <a:off x="6478874" y="4128130"/>
            <a:ext cx="1332000" cy="1880650"/>
          </a:xfrm>
          <a:prstGeom prst="rect">
            <a:avLst/>
          </a:prstGeom>
        </p:spPr>
      </p:pic>
      <p:sp>
        <p:nvSpPr>
          <p:cNvPr id="109" name="Rectangle 108"/>
          <p:cNvSpPr/>
          <p:nvPr/>
        </p:nvSpPr>
        <p:spPr>
          <a:xfrm>
            <a:off x="7963099" y="1325016"/>
            <a:ext cx="2212851" cy="28116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19" name="TextBox 118"/>
          <p:cNvSpPr txBox="1"/>
          <p:nvPr/>
        </p:nvSpPr>
        <p:spPr>
          <a:xfrm>
            <a:off x="10468017" y="4105054"/>
            <a:ext cx="1136975" cy="230832"/>
          </a:xfrm>
          <a:prstGeom prst="rect">
            <a:avLst/>
          </a:prstGeom>
          <a:solidFill>
            <a:srgbClr val="C00000"/>
          </a:solidFill>
        </p:spPr>
        <p:txBody>
          <a:bodyPr wrap="square" rtlCol="0">
            <a:spAutoFit/>
          </a:bodyPr>
          <a:lstStyle>
            <a:defPPr>
              <a:defRPr lang="zh-CN"/>
            </a:defPPr>
            <a:lvl1pPr algn="ctr">
              <a:defRPr sz="900" b="1">
                <a:solidFill>
                  <a:schemeClr val="bg1"/>
                </a:solidFill>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达标礼品发放区</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120" name="Connector: Elbow 119"/>
          <p:cNvCxnSpPr>
            <a:endCxn id="119" idx="1"/>
          </p:cNvCxnSpPr>
          <p:nvPr/>
        </p:nvCxnSpPr>
        <p:spPr>
          <a:xfrm flipV="1">
            <a:off x="9874373" y="4220470"/>
            <a:ext cx="593644" cy="11541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Connector: Elbow 120"/>
          <p:cNvCxnSpPr>
            <a:stCxn id="109" idx="3"/>
            <a:endCxn id="122" idx="1"/>
          </p:cNvCxnSpPr>
          <p:nvPr/>
        </p:nvCxnSpPr>
        <p:spPr>
          <a:xfrm flipV="1">
            <a:off x="10175950" y="1409688"/>
            <a:ext cx="292067" cy="5591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10468017" y="1294272"/>
            <a:ext cx="1136975"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提示区</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sp>
        <p:nvSpPr>
          <p:cNvPr id="123" name="TextBox 122"/>
          <p:cNvSpPr txBox="1"/>
          <p:nvPr/>
        </p:nvSpPr>
        <p:spPr>
          <a:xfrm>
            <a:off x="10468019" y="2480246"/>
            <a:ext cx="1136974" cy="230832"/>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rPr>
              <a:t>达标条件配置区域</a:t>
            </a:r>
            <a:endParaRPr kumimoji="0" lang="zh-CN" altLang="en-US" sz="900" b="1" i="0" u="none" strike="noStrike" kern="1200" cap="none" spc="0" normalizeH="0" baseline="0" noProof="0" dirty="0">
              <a:ln>
                <a:noFill/>
              </a:ln>
              <a:solidFill>
                <a:prstClr val="white"/>
              </a:solidFill>
              <a:effectLst/>
              <a:uLnTx/>
              <a:uFillTx/>
              <a:latin typeface="Univers Next for HSBC Light"/>
              <a:ea typeface="微软雅黑" panose="020B0503020204020204" pitchFamily="34" charset="-122"/>
              <a:cs typeface="+mn-cs"/>
            </a:endParaRPr>
          </a:p>
        </p:txBody>
      </p:sp>
      <p:cxnSp>
        <p:nvCxnSpPr>
          <p:cNvPr id="124" name="Connector: Elbow 123"/>
          <p:cNvCxnSpPr>
            <a:stCxn id="126" idx="3"/>
            <a:endCxn id="123" idx="1"/>
          </p:cNvCxnSpPr>
          <p:nvPr/>
        </p:nvCxnSpPr>
        <p:spPr>
          <a:xfrm flipV="1">
            <a:off x="10175950" y="2595662"/>
            <a:ext cx="292069" cy="16347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7963099" y="1673848"/>
            <a:ext cx="2212851" cy="217057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137" name="TextBox 136"/>
          <p:cNvSpPr txBox="1"/>
          <p:nvPr/>
        </p:nvSpPr>
        <p:spPr>
          <a:xfrm>
            <a:off x="10305872" y="4379741"/>
            <a:ext cx="1886128" cy="16312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支持配置发放右侧奖励类型，跳转页面见左图</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未达标：按钮</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查看达标详情</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达标：按钮</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查看积分奖励</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（积分）</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领取奖励</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（立减金等需要客户领取的权益）</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查看奖励</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（其他不需要客户领取的 权益，如第三方发放的权益）</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1" name="TextBox 140"/>
          <p:cNvSpPr txBox="1"/>
          <p:nvPr/>
        </p:nvSpPr>
        <p:spPr>
          <a:xfrm>
            <a:off x="10306878" y="2722316"/>
            <a:ext cx="1885122" cy="1323439"/>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需要根据现有标签能力组合实现，所有需要用于达标判定的标签必须在标签列表内。</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最多支持</a:t>
            </a:r>
            <a:r>
              <a:rPr kumimoji="0" lang="en-US" altLang="zh-CN"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2</a:t>
            </a:r>
            <a:r>
              <a:rPr kumimoji="0" lang="zh-CN" altLang="en-US"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rPr>
              <a:t>个条件。</a:t>
            </a:r>
            <a:endParaRPr kumimoji="0" lang="en-US" altLang="zh-CN" sz="1000" b="0" i="0" u="none" strike="noStrike" kern="120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rPr>
              <a:t>对客文字支持配置，支持问号内补充信息配置。</a:t>
            </a:r>
            <a:endParaRPr kumimoji="0" lang="en-US" altLang="zh-CN" sz="1000" b="0" i="0" u="none" strike="noStrike" kern="1200" cap="none" spc="0" normalizeH="0" baseline="0" noProof="0" dirty="0">
              <a:ln>
                <a:noFill/>
              </a:ln>
              <a:solidFill>
                <a:srgbClr val="333333"/>
              </a:solidFill>
              <a:effectLst/>
              <a:highlight>
                <a:srgbClr val="FFFF00"/>
              </a:highligh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连续达标判定支持配置化，条件同左侧描述</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2" name="TextBox 141"/>
          <p:cNvSpPr txBox="1"/>
          <p:nvPr/>
        </p:nvSpPr>
        <p:spPr>
          <a:xfrm>
            <a:off x="10366027" y="1568959"/>
            <a:ext cx="1825973"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进行中</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已发奖</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已结束</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支持三种状态的文案配置，上线需要业务提供默认文案。</a:t>
            </a:r>
            <a:endPar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1" cstate="print"/>
          <a:stretch>
            <a:fillRect/>
          </a:stretch>
        </p:blipFill>
        <p:spPr>
          <a:xfrm>
            <a:off x="6173256" y="1009686"/>
            <a:ext cx="1800000" cy="3895384"/>
          </a:xfrm>
          <a:prstGeom prst="rect">
            <a:avLst/>
          </a:prstGeom>
        </p:spPr>
      </p:pic>
      <p:pic>
        <p:nvPicPr>
          <p:cNvPr id="18" name="Picture 17"/>
          <p:cNvPicPr>
            <a:picLocks noChangeAspect="1"/>
          </p:cNvPicPr>
          <p:nvPr/>
        </p:nvPicPr>
        <p:blipFill>
          <a:blip r:embed="rId2"/>
          <a:stretch>
            <a:fillRect/>
          </a:stretch>
        </p:blipFill>
        <p:spPr>
          <a:xfrm>
            <a:off x="4104195" y="986368"/>
            <a:ext cx="1800000" cy="4159458"/>
          </a:xfrm>
          <a:prstGeom prst="rect">
            <a:avLst/>
          </a:prstGeom>
        </p:spPr>
      </p:pic>
      <p:cxnSp>
        <p:nvCxnSpPr>
          <p:cNvPr id="22" name="Connector: Elbow 21"/>
          <p:cNvCxnSpPr>
            <a:stCxn id="45" idx="3"/>
            <a:endCxn id="18" idx="1"/>
          </p:cNvCxnSpPr>
          <p:nvPr/>
        </p:nvCxnSpPr>
        <p:spPr>
          <a:xfrm flipV="1">
            <a:off x="3879132" y="3066097"/>
            <a:ext cx="225063" cy="1612760"/>
          </a:xfrm>
          <a:prstGeom prst="bentConnector3">
            <a:avLst>
              <a:gd name="adj1" fmla="val 50000"/>
            </a:avLst>
          </a:prstGeom>
          <a:ln>
            <a:tailEnd type="triangle"/>
          </a:ln>
        </p:spPr>
        <p:style>
          <a:lnRef idx="2">
            <a:schemeClr val="dk1"/>
          </a:lnRef>
          <a:fillRef idx="0">
            <a:schemeClr val="dk1"/>
          </a:fillRef>
          <a:effectRef idx="1">
            <a:schemeClr val="dk1"/>
          </a:effectRef>
          <a:fontRef idx="minor">
            <a:schemeClr val="tx1"/>
          </a:fontRef>
        </p:style>
      </p:cxnSp>
      <p:cxnSp>
        <p:nvCxnSpPr>
          <p:cNvPr id="30" name="Connector: Elbow 29"/>
          <p:cNvCxnSpPr>
            <a:stCxn id="34" idx="3"/>
            <a:endCxn id="17" idx="1"/>
          </p:cNvCxnSpPr>
          <p:nvPr/>
        </p:nvCxnSpPr>
        <p:spPr>
          <a:xfrm flipV="1">
            <a:off x="5904195" y="2957378"/>
            <a:ext cx="269061" cy="1549419"/>
          </a:xfrm>
          <a:prstGeom prst="bentConnector3">
            <a:avLst>
              <a:gd name="adj1" fmla="val 50000"/>
            </a:avLst>
          </a:prstGeom>
          <a:ln>
            <a:tailEnd type="triangle"/>
          </a:ln>
        </p:spPr>
        <p:style>
          <a:lnRef idx="2">
            <a:schemeClr val="dk1"/>
          </a:lnRef>
          <a:fillRef idx="0">
            <a:schemeClr val="dk1"/>
          </a:fillRef>
          <a:effectRef idx="1">
            <a:schemeClr val="dk1"/>
          </a:effectRef>
          <a:fontRef idx="minor">
            <a:schemeClr val="tx1"/>
          </a:fontRef>
        </p:style>
      </p:cxnSp>
      <p:sp>
        <p:nvSpPr>
          <p:cNvPr id="34" name="Rectangle 33"/>
          <p:cNvSpPr/>
          <p:nvPr/>
        </p:nvSpPr>
        <p:spPr>
          <a:xfrm>
            <a:off x="4108844" y="4319713"/>
            <a:ext cx="1795351" cy="37416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41" name="Connector: Elbow 40"/>
          <p:cNvCxnSpPr>
            <a:stCxn id="44" idx="3"/>
            <a:endCxn id="42" idx="1"/>
          </p:cNvCxnSpPr>
          <p:nvPr/>
        </p:nvCxnSpPr>
        <p:spPr>
          <a:xfrm flipV="1">
            <a:off x="1688036" y="2934061"/>
            <a:ext cx="386447" cy="3489593"/>
          </a:xfrm>
          <a:prstGeom prst="bentConnector3">
            <a:avLst>
              <a:gd name="adj1" fmla="val 50000"/>
            </a:avLst>
          </a:prstGeom>
          <a:ln>
            <a:tailEnd type="triangle"/>
          </a:ln>
        </p:spPr>
        <p:style>
          <a:lnRef idx="2">
            <a:schemeClr val="dk1"/>
          </a:lnRef>
          <a:fillRef idx="0">
            <a:schemeClr val="dk1"/>
          </a:fillRef>
          <a:effectRef idx="1">
            <a:schemeClr val="dk1"/>
          </a:effectRef>
          <a:fontRef idx="minor">
            <a:schemeClr val="tx1"/>
          </a:fontRef>
        </p:style>
      </p:cxnSp>
      <p:pic>
        <p:nvPicPr>
          <p:cNvPr id="42" name="Picture 41"/>
          <p:cNvPicPr>
            <a:picLocks noChangeAspect="1"/>
          </p:cNvPicPr>
          <p:nvPr/>
        </p:nvPicPr>
        <p:blipFill>
          <a:blip r:embed="rId3" cstate="print"/>
          <a:stretch>
            <a:fillRect/>
          </a:stretch>
        </p:blipFill>
        <p:spPr>
          <a:xfrm>
            <a:off x="2074483" y="986368"/>
            <a:ext cx="1800000" cy="3895385"/>
          </a:xfrm>
          <a:prstGeom prst="rect">
            <a:avLst/>
          </a:prstGeom>
        </p:spPr>
      </p:pic>
      <p:pic>
        <p:nvPicPr>
          <p:cNvPr id="43" name="Picture 42"/>
          <p:cNvPicPr>
            <a:picLocks noChangeAspect="1"/>
          </p:cNvPicPr>
          <p:nvPr/>
        </p:nvPicPr>
        <p:blipFill>
          <a:blip r:embed="rId4" cstate="print"/>
          <a:stretch>
            <a:fillRect/>
          </a:stretch>
        </p:blipFill>
        <p:spPr>
          <a:xfrm>
            <a:off x="114761" y="940586"/>
            <a:ext cx="1573275" cy="5687995"/>
          </a:xfrm>
          <a:prstGeom prst="rect">
            <a:avLst/>
          </a:prstGeom>
        </p:spPr>
      </p:pic>
      <p:sp>
        <p:nvSpPr>
          <p:cNvPr id="44" name="Rectangle 43"/>
          <p:cNvSpPr/>
          <p:nvPr/>
        </p:nvSpPr>
        <p:spPr>
          <a:xfrm>
            <a:off x="114761" y="6236570"/>
            <a:ext cx="1573275" cy="37416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45" name="Rectangle 44"/>
          <p:cNvSpPr/>
          <p:nvPr/>
        </p:nvSpPr>
        <p:spPr>
          <a:xfrm>
            <a:off x="2958101" y="4491773"/>
            <a:ext cx="921031" cy="37416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63" name="Picture 62"/>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8242317" y="986368"/>
            <a:ext cx="1800000" cy="3895384"/>
          </a:xfrm>
          <a:prstGeom prst="rect">
            <a:avLst/>
          </a:prstGeom>
        </p:spPr>
      </p:pic>
      <p:sp>
        <p:nvSpPr>
          <p:cNvPr id="71" name="Rectangle 70"/>
          <p:cNvSpPr/>
          <p:nvPr/>
        </p:nvSpPr>
        <p:spPr>
          <a:xfrm>
            <a:off x="6175580" y="3475343"/>
            <a:ext cx="1795351" cy="37416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72" name="Connector: Elbow 71"/>
          <p:cNvCxnSpPr>
            <a:stCxn id="71" idx="3"/>
            <a:endCxn id="63" idx="1"/>
          </p:cNvCxnSpPr>
          <p:nvPr/>
        </p:nvCxnSpPr>
        <p:spPr>
          <a:xfrm flipV="1">
            <a:off x="7970931" y="2934060"/>
            <a:ext cx="271386" cy="728367"/>
          </a:xfrm>
          <a:prstGeom prst="bentConnector3">
            <a:avLst>
              <a:gd name="adj1" fmla="val 50000"/>
            </a:avLst>
          </a:prstGeom>
          <a:ln>
            <a:tailEnd type="triangle"/>
          </a:ln>
        </p:spPr>
        <p:style>
          <a:lnRef idx="2">
            <a:schemeClr val="dk1"/>
          </a:lnRef>
          <a:fillRef idx="0">
            <a:schemeClr val="dk1"/>
          </a:fillRef>
          <a:effectRef idx="1">
            <a:schemeClr val="dk1"/>
          </a:effectRef>
          <a:fontRef idx="minor">
            <a:schemeClr val="tx1"/>
          </a:fontRef>
        </p:style>
      </p:cxn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5" name="Slide Title"/>
          <p:cNvSpPr txBox="1"/>
          <p:nvPr/>
        </p:nvSpPr>
        <p:spPr>
          <a:xfrm>
            <a:off x="391547" y="442560"/>
            <a:ext cx="11408892" cy="230346"/>
          </a:xfrm>
          <a:prstGeom prst="rect">
            <a:avLst/>
          </a:prstGeom>
        </p:spPr>
        <p:txBody>
          <a:bodyPr vert="horz" lIns="0" tIns="0" rIns="0" bIns="0" rtlCol="0" anchor="t" anchorCtr="0">
            <a:noAutofit/>
          </a:bodyPr>
          <a:lstStyle>
            <a:lvl1pPr algn="l" defTabSz="914400" rtl="0" eaLnBrk="1" latinLnBrk="0" hangingPunct="1">
              <a:lnSpc>
                <a:spcPct val="80000"/>
              </a:lnSpc>
              <a:spcBef>
                <a:spcPct val="0"/>
              </a:spcBef>
              <a:buNone/>
              <a:defRPr sz="2250" b="0" kern="1200" spc="0" baseline="0">
                <a:solidFill>
                  <a:srgbClr val="333333"/>
                </a:solidFill>
                <a:latin typeface="Univers Next for HSBC Bold" panose="020B0603030202020203" pitchFamily="34" charset="0"/>
                <a:ea typeface="MHeiPRCforHSBC-Heavy" panose="00000500000000000000" pitchFamily="50" charset="-122"/>
                <a:cs typeface="+mj-cs"/>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zh-CN" altLang="en-US" sz="2000" b="0" i="0" u="none" strike="noStrike" kern="1200" cap="none" spc="0" normalizeH="0" baseline="0" noProof="0" dirty="0">
                <a:ln>
                  <a:noFill/>
                </a:ln>
                <a:solidFill>
                  <a:srgbClr val="333333"/>
                </a:solidFill>
                <a:effectLst/>
                <a:uLnTx/>
                <a:uFillTx/>
                <a:latin typeface="Univers Next for HSBC Bold" panose="020B0603030202020203" pitchFamily="34" charset="0"/>
                <a:ea typeface="MHeiPRCforHSBC-Heavy" panose="00000500000000000000" pitchFamily="50" charset="-122"/>
                <a:cs typeface="+mj-cs"/>
              </a:rPr>
              <a:t>权益平台活动模块 </a:t>
            </a:r>
            <a:r>
              <a:rPr kumimoji="0" lang="en-US" altLang="zh-CN" sz="2000" b="0" i="0" u="none" strike="noStrike" kern="1200" cap="none" spc="0" normalizeH="0" baseline="0" noProof="0" dirty="0">
                <a:ln>
                  <a:noFill/>
                </a:ln>
                <a:solidFill>
                  <a:srgbClr val="333333"/>
                </a:solidFill>
                <a:effectLst/>
                <a:uLnTx/>
                <a:uFillTx/>
                <a:latin typeface="Univers Next for HSBC Bold" panose="020B0603030202020203" pitchFamily="34" charset="0"/>
                <a:ea typeface="MHeiPRCforHSBC-Heavy" panose="00000500000000000000" pitchFamily="50" charset="-122"/>
                <a:cs typeface="+mj-cs"/>
              </a:rPr>
              <a:t>– </a:t>
            </a:r>
            <a:r>
              <a:rPr kumimoji="0" lang="zh-CN" altLang="en-US" sz="2000" b="0" i="0" u="none" strike="noStrike" kern="1200" cap="none" spc="0" normalizeH="0" baseline="0" noProof="0" dirty="0">
                <a:ln>
                  <a:noFill/>
                </a:ln>
                <a:solidFill>
                  <a:srgbClr val="333333"/>
                </a:solidFill>
                <a:effectLst/>
                <a:uLnTx/>
                <a:uFillTx/>
                <a:latin typeface="Univers Next for HSBC Bold" panose="020B0603030202020203" pitchFamily="34" charset="0"/>
                <a:ea typeface="MHeiPRCforHSBC-Heavy" panose="00000500000000000000" pitchFamily="50" charset="-122"/>
                <a:cs typeface="+mj-cs"/>
              </a:rPr>
              <a:t>潜客活动报名链路</a:t>
            </a:r>
            <a:endParaRPr kumimoji="0" lang="en-GB" sz="2000" b="0" i="0" u="none" strike="noStrike" kern="1200" cap="none" spc="0" normalizeH="0" baseline="0" noProof="0" dirty="0">
              <a:ln>
                <a:noFill/>
              </a:ln>
              <a:solidFill>
                <a:srgbClr val="333333"/>
              </a:solidFill>
              <a:effectLst/>
              <a:uLnTx/>
              <a:uFillTx/>
              <a:latin typeface="Univers Next for HSBC Bold" panose="020B0603030202020203" pitchFamily="34" charset="0"/>
              <a:ea typeface="MHeiPRCforHSBC-Heavy" panose="00000500000000000000" pitchFamily="50" charset="-122"/>
              <a:cs typeface="+mj-cs"/>
            </a:endParaRPr>
          </a:p>
        </p:txBody>
      </p:sp>
      <p:sp>
        <p:nvSpPr>
          <p:cNvPr id="7" name="TextBox 6"/>
          <p:cNvSpPr txBox="1"/>
          <p:nvPr/>
        </p:nvSpPr>
        <p:spPr>
          <a:xfrm>
            <a:off x="2074483" y="5056715"/>
            <a:ext cx="1800000" cy="276999"/>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如果当前活动不需要客户重复确认，可配置为不需要这个页面。</a:t>
            </a:r>
            <a:endParaRPr kumimoji="0" lang="zh-CN" altLang="en-US" sz="9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9" name="Picture 8"/>
          <p:cNvPicPr>
            <a:picLocks noChangeAspect="1"/>
          </p:cNvPicPr>
          <p:nvPr/>
        </p:nvPicPr>
        <p:blipFill>
          <a:blip r:embed="rId7" cstate="print"/>
          <a:srcRect/>
          <a:stretch>
            <a:fillRect/>
          </a:stretch>
        </p:blipFill>
        <p:spPr>
          <a:xfrm>
            <a:off x="8242317" y="2934064"/>
            <a:ext cx="1799999" cy="1947688"/>
          </a:xfrm>
          <a:prstGeom prst="rect">
            <a:avLst/>
          </a:prstGeom>
        </p:spPr>
      </p:pic>
      <p:pic>
        <p:nvPicPr>
          <p:cNvPr id="10" name="Picture 9"/>
          <p:cNvPicPr>
            <a:picLocks noChangeAspect="1"/>
          </p:cNvPicPr>
          <p:nvPr/>
        </p:nvPicPr>
        <p:blipFill>
          <a:blip r:embed="rId8" cstate="print"/>
          <a:stretch>
            <a:fillRect/>
          </a:stretch>
        </p:blipFill>
        <p:spPr>
          <a:xfrm>
            <a:off x="10215960" y="986368"/>
            <a:ext cx="1800000" cy="3895384"/>
          </a:xfrm>
          <a:prstGeom prst="rect">
            <a:avLst/>
          </a:prstGeom>
        </p:spPr>
      </p:pic>
      <p:sp>
        <p:nvSpPr>
          <p:cNvPr id="11" name="TextBox 10"/>
          <p:cNvSpPr txBox="1"/>
          <p:nvPr/>
        </p:nvSpPr>
        <p:spPr>
          <a:xfrm>
            <a:off x="9462646" y="4601913"/>
            <a:ext cx="386447" cy="153888"/>
          </a:xfrm>
          <a:prstGeom prst="rect">
            <a:avLst/>
          </a:prstGeom>
          <a:noFill/>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提交</a:t>
            </a:r>
            <a:endParaRPr kumimoji="0" lang="zh-CN" altLang="en-US" sz="1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8115935" y="5009954"/>
            <a:ext cx="2001582" cy="1338828"/>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可以配置提示前往第三方网页完成进一步报名信息，点击提交跳过去的就代表报名成功（例如，需要前往slc指定网页输入会员号报名）</a:t>
            </a:r>
            <a:endPar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客户点击取消或右上角</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关闭，仍判断为报名成功，下次客户进入活动需要再跳出补充信息弹窗，直到客户补全。</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6" name="Connector: Elbow 5"/>
          <p:cNvCxnSpPr>
            <a:stCxn id="44" idx="3"/>
            <a:endCxn id="18" idx="2"/>
          </p:cNvCxnSpPr>
          <p:nvPr/>
        </p:nvCxnSpPr>
        <p:spPr>
          <a:xfrm flipV="1">
            <a:off x="1688036" y="5145826"/>
            <a:ext cx="3316159" cy="1277828"/>
          </a:xfrm>
          <a:prstGeom prst="bentConnector2">
            <a:avLst/>
          </a:prstGeom>
          <a:ln>
            <a:solidFill>
              <a:srgbClr val="A8384F"/>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8" name="Connector: Elbow 7"/>
          <p:cNvCxnSpPr>
            <a:stCxn id="17" idx="2"/>
            <a:endCxn id="10" idx="2"/>
          </p:cNvCxnSpPr>
          <p:nvPr/>
        </p:nvCxnSpPr>
        <p:spPr>
          <a:xfrm rot="5400000" flipH="1" flipV="1">
            <a:off x="9082949" y="2872059"/>
            <a:ext cx="23318" cy="4042704"/>
          </a:xfrm>
          <a:prstGeom prst="bentConnector3">
            <a:avLst>
              <a:gd name="adj1" fmla="val -6913659"/>
            </a:avLst>
          </a:prstGeom>
          <a:ln>
            <a:solidFill>
              <a:srgbClr val="A8384F"/>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15" name="Connector: Elbow 14"/>
          <p:cNvCxnSpPr>
            <a:stCxn id="34" idx="3"/>
            <a:endCxn id="71" idx="1"/>
          </p:cNvCxnSpPr>
          <p:nvPr/>
        </p:nvCxnSpPr>
        <p:spPr>
          <a:xfrm flipV="1">
            <a:off x="5904195" y="3662427"/>
            <a:ext cx="271385" cy="844370"/>
          </a:xfrm>
          <a:prstGeom prst="bentConnector3">
            <a:avLst>
              <a:gd name="adj1" fmla="val 64650"/>
            </a:avLst>
          </a:prstGeom>
          <a:ln>
            <a:solidFill>
              <a:srgbClr val="A8384F"/>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1986338" y="6128672"/>
            <a:ext cx="2515135" cy="230832"/>
          </a:xfrm>
          <a:prstGeom prst="rect">
            <a:avLst/>
          </a:prstGeom>
          <a:noFill/>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虚线为最短链路（无提示，无补充信息）</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7" name="TextBox 6"/>
          <p:cNvSpPr txBox="1"/>
          <p:nvPr/>
        </p:nvSpPr>
        <p:spPr>
          <a:xfrm>
            <a:off x="459831" y="3202983"/>
            <a:ext cx="11400381" cy="16979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11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互斥以活动报名时间控制拦截</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DB0011"/>
              </a:buClr>
              <a:buSzPct val="90000"/>
              <a:buFontTx/>
              <a:buNone/>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如客户在已经报名</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活动，活动达标时间：</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1/1-3/31</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，那么在活动达标期内，都不可再报名其他互斥组内的活动。只有</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活动结束后，如客户未达标，释放报名资格，可以再参与</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B</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活动。客户报名</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B</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活动时，活动达标周期重新计算。</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1000"/>
              </a:spcBef>
              <a:spcAft>
                <a:spcPts val="0"/>
              </a:spcAft>
              <a:buClr>
                <a:srgbClr val="DB0011"/>
              </a:buClr>
              <a:buSzPct val="90000"/>
              <a:buFont typeface="+mj-lt"/>
              <a:buAutoNum type="arabicPeriod"/>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客户报名时，查询客户开户时间（数据时效是</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T-1</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），确保报名时间在开户时间前，如已经开户的客户，不可报名</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NTB</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活动；如果因为</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T-1</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时效，无法排除当天刚刚开户的客户，那么当第二天获取到数据时，需要停止客户当前报名的活动进度跟踪。</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1000"/>
              </a:spcBef>
              <a:spcAft>
                <a:spcPts val="0"/>
              </a:spcAft>
              <a:buClr>
                <a:srgbClr val="DB0011"/>
              </a:buClr>
              <a:buSzPct val="90000"/>
              <a:buFont typeface="+mj-lt"/>
              <a:buAutoNum type="arabicPeriod"/>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互斥需要实时判断，避免客户在同一天报名两个活动的情况，除了</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MGM</a:t>
            </a: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之外。</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00000"/>
              </a:lnSpc>
              <a:spcBef>
                <a:spcPts val="1000"/>
              </a:spcBef>
              <a:spcAft>
                <a:spcPts val="0"/>
              </a:spcAft>
              <a:buClr>
                <a:srgbClr val="DB0011"/>
              </a:buClr>
              <a:buSzPct val="90000"/>
              <a:buFont typeface="+mj-lt"/>
              <a:buAutoNum type="arabicPeriod"/>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客户报名之后不可修改报名信息，但会在人工代办预留为客户操作特殊需求的系统能力。</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8" name="Table 7"/>
          <p:cNvGraphicFramePr>
            <a:graphicFrameLocks noGrp="1"/>
          </p:cNvGraphicFramePr>
          <p:nvPr/>
        </p:nvGraphicFramePr>
        <p:xfrm>
          <a:off x="459831" y="1129812"/>
          <a:ext cx="11324180" cy="1918190"/>
        </p:xfrm>
        <a:graphic>
          <a:graphicData uri="http://schemas.openxmlformats.org/drawingml/2006/table">
            <a:tbl>
              <a:tblPr firstRow="1" bandRow="1"/>
              <a:tblGrid>
                <a:gridCol w="2791369"/>
                <a:gridCol w="2086409"/>
                <a:gridCol w="4618715"/>
                <a:gridCol w="1827687"/>
              </a:tblGrid>
              <a:tr h="383638">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b="1" dirty="0">
                          <a:latin typeface="微软雅黑" panose="020B0503020204020204" pitchFamily="34" charset="-122"/>
                          <a:ea typeface="微软雅黑" panose="020B0503020204020204" pitchFamily="34" charset="-122"/>
                        </a:rPr>
                        <a:t>活动</a:t>
                      </a:r>
                      <a:endParaRPr lang="zh-CN" altLang="en-US" sz="1050" b="1"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b="1" dirty="0">
                          <a:latin typeface="微软雅黑" panose="020B0503020204020204" pitchFamily="34" charset="-122"/>
                          <a:ea typeface="微软雅黑" panose="020B0503020204020204" pitchFamily="34" charset="-122"/>
                        </a:rPr>
                        <a:t>是否需要在权益平台报名</a:t>
                      </a:r>
                      <a:endParaRPr lang="zh-CN" altLang="en-US" sz="1050" b="1"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b="1" dirty="0">
                          <a:latin typeface="微软雅黑" panose="020B0503020204020204" pitchFamily="34" charset="-122"/>
                          <a:ea typeface="微软雅黑" panose="020B0503020204020204" pitchFamily="34" charset="-122"/>
                        </a:rPr>
                        <a:t>判断互斥</a:t>
                      </a:r>
                      <a:endParaRPr lang="zh-CN" altLang="en-US" sz="1050" b="1"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b="1" dirty="0">
                          <a:latin typeface="微软雅黑" panose="020B0503020204020204" pitchFamily="34" charset="-122"/>
                          <a:ea typeface="微软雅黑" panose="020B0503020204020204" pitchFamily="34" charset="-122"/>
                        </a:rPr>
                        <a:t>活动配置</a:t>
                      </a:r>
                      <a:endParaRPr lang="zh-CN" altLang="en-US" sz="1050" b="1"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bg1">
                        <a:lumMod val="85000"/>
                      </a:schemeClr>
                    </a:solidFill>
                  </a:tcPr>
                </a:tc>
              </a:tr>
              <a:tr h="383638">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50" dirty="0">
                          <a:latin typeface="微软雅黑" panose="020B0503020204020204" pitchFamily="34" charset="-122"/>
                          <a:ea typeface="微软雅黑" panose="020B0503020204020204" pitchFamily="34" charset="-122"/>
                        </a:rPr>
                        <a:t>基础活动：新开户送积分</a:t>
                      </a:r>
                      <a:endParaRPr lang="en-US" altLang="zh-CN"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是</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solidFill>
                            <a:srgbClr val="FF0000"/>
                          </a:solidFill>
                          <a:latin typeface="微软雅黑" panose="020B0503020204020204" pitchFamily="34" charset="-122"/>
                          <a:ea typeface="微软雅黑" panose="020B0503020204020204" pitchFamily="34" charset="-122"/>
                        </a:rPr>
                        <a:t>如需系统判断互斥，现状不报名的活动需要改为报名</a:t>
                      </a:r>
                      <a:endParaRPr lang="zh-CN" altLang="en-US" sz="1050" dirty="0">
                        <a:solidFill>
                          <a:srgbClr val="FF0000"/>
                        </a:solidFill>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权益平台</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r h="383638">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航司合作</a:t>
                      </a:r>
                      <a:r>
                        <a:rPr lang="en-US" altLang="zh-CN" sz="1050" dirty="0">
                          <a:latin typeface="微软雅黑" panose="020B0503020204020204" pitchFamily="34" charset="-122"/>
                          <a:ea typeface="微软雅黑" panose="020B0503020204020204" pitchFamily="34" charset="-122"/>
                        </a:rPr>
                        <a:t>NTB</a:t>
                      </a:r>
                      <a:r>
                        <a:rPr lang="zh-CN" altLang="en-US" sz="1050" dirty="0">
                          <a:latin typeface="微软雅黑" panose="020B0503020204020204" pitchFamily="34" charset="-122"/>
                          <a:ea typeface="微软雅黑" panose="020B0503020204020204" pitchFamily="34" charset="-122"/>
                        </a:rPr>
                        <a:t>活动</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是</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报名拦截</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50" dirty="0">
                          <a:latin typeface="微软雅黑" panose="020B0503020204020204" pitchFamily="34" charset="-122"/>
                          <a:ea typeface="微软雅黑" panose="020B0503020204020204" pitchFamily="34" charset="-122"/>
                        </a:rPr>
                        <a:t>权益平台</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r h="383638">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50" dirty="0">
                          <a:latin typeface="微软雅黑" panose="020B0503020204020204" pitchFamily="34" charset="-122"/>
                          <a:ea typeface="微软雅黑" panose="020B0503020204020204" pitchFamily="34" charset="-122"/>
                        </a:rPr>
                        <a:t>酒店合作</a:t>
                      </a:r>
                      <a:r>
                        <a:rPr lang="en-US" altLang="zh-CN" sz="1050" dirty="0">
                          <a:latin typeface="微软雅黑" panose="020B0503020204020204" pitchFamily="34" charset="-122"/>
                          <a:ea typeface="微软雅黑" panose="020B0503020204020204" pitchFamily="34" charset="-122"/>
                        </a:rPr>
                        <a:t>NTB</a:t>
                      </a:r>
                      <a:r>
                        <a:rPr lang="zh-CN" altLang="en-US" sz="1050" dirty="0">
                          <a:latin typeface="微软雅黑" panose="020B0503020204020204" pitchFamily="34" charset="-122"/>
                          <a:ea typeface="微软雅黑" panose="020B0503020204020204" pitchFamily="34" charset="-122"/>
                        </a:rPr>
                        <a:t>活动</a:t>
                      </a:r>
                      <a:endParaRPr lang="en-US" altLang="zh-CN"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是</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报名拦截</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50" dirty="0">
                          <a:latin typeface="微软雅黑" panose="020B0503020204020204" pitchFamily="34" charset="-122"/>
                          <a:ea typeface="微软雅黑" panose="020B0503020204020204" pitchFamily="34" charset="-122"/>
                        </a:rPr>
                        <a:t>权益平台</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r h="383638">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050" dirty="0">
                          <a:latin typeface="微软雅黑" panose="020B0503020204020204" pitchFamily="34" charset="-122"/>
                          <a:ea typeface="微软雅黑" panose="020B0503020204020204" pitchFamily="34" charset="-122"/>
                        </a:rPr>
                        <a:t>MGM</a:t>
                      </a:r>
                      <a:r>
                        <a:rPr lang="zh-CN" altLang="en-US" sz="1050" dirty="0">
                          <a:latin typeface="微软雅黑" panose="020B0503020204020204" pitchFamily="34" charset="-122"/>
                          <a:ea typeface="微软雅黑" panose="020B0503020204020204" pitchFamily="34" charset="-122"/>
                        </a:rPr>
                        <a:t>被推荐人奖励</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否</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客户扫描推荐人二维码，完成留资，系统标签</a:t>
                      </a:r>
                      <a:r>
                        <a:rPr lang="en-US" altLang="zh-CN" sz="1050" dirty="0">
                          <a:latin typeface="微软雅黑" panose="020B0503020204020204" pitchFamily="34" charset="-122"/>
                          <a:ea typeface="微软雅黑" panose="020B0503020204020204" pitchFamily="34" charset="-122"/>
                        </a:rPr>
                        <a:t>T+1</a:t>
                      </a:r>
                      <a:r>
                        <a:rPr lang="zh-CN" altLang="en-US" sz="1050" dirty="0">
                          <a:latin typeface="微软雅黑" panose="020B0503020204020204" pitchFamily="34" charset="-122"/>
                          <a:ea typeface="微软雅黑" panose="020B0503020204020204" pitchFamily="34" charset="-122"/>
                        </a:rPr>
                        <a:t>识别客户为被推荐人</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200" kern="1200">
                          <a:solidFill>
                            <a:schemeClr val="tx1"/>
                          </a:solidFill>
                          <a:latin typeface="Univers Next for HSBC Light"/>
                        </a:defRPr>
                      </a:lvl1pPr>
                      <a:lvl2pPr marL="457200" algn="l" defTabSz="914400" rtl="0" eaLnBrk="1" latinLnBrk="0" hangingPunct="1">
                        <a:defRPr sz="1200" kern="1200">
                          <a:solidFill>
                            <a:schemeClr val="tx1"/>
                          </a:solidFill>
                          <a:latin typeface="Univers Next for HSBC Light"/>
                        </a:defRPr>
                      </a:lvl2pPr>
                      <a:lvl3pPr marL="914400" algn="l" defTabSz="914400" rtl="0" eaLnBrk="1" latinLnBrk="0" hangingPunct="1">
                        <a:defRPr sz="1200" kern="1200">
                          <a:solidFill>
                            <a:schemeClr val="tx1"/>
                          </a:solidFill>
                          <a:latin typeface="Univers Next for HSBC Light"/>
                        </a:defRPr>
                      </a:lvl3pPr>
                      <a:lvl4pPr marL="1371600" algn="l" defTabSz="914400" rtl="0" eaLnBrk="1" latinLnBrk="0" hangingPunct="1">
                        <a:defRPr sz="1200" kern="1200">
                          <a:solidFill>
                            <a:schemeClr val="tx1"/>
                          </a:solidFill>
                          <a:latin typeface="Univers Next for HSBC Light"/>
                        </a:defRPr>
                      </a:lvl4pPr>
                      <a:lvl5pPr marL="1828800" algn="l" defTabSz="914400" rtl="0" eaLnBrk="1" latinLnBrk="0" hangingPunct="1">
                        <a:defRPr sz="1200" kern="1200">
                          <a:solidFill>
                            <a:schemeClr val="tx1"/>
                          </a:solidFill>
                          <a:latin typeface="Univers Next for HSBC Light"/>
                        </a:defRPr>
                      </a:lvl5pPr>
                      <a:lvl6pPr marL="2285365" algn="l" defTabSz="914400" rtl="0" eaLnBrk="1" latinLnBrk="0" hangingPunct="1">
                        <a:defRPr sz="1200" kern="1200">
                          <a:solidFill>
                            <a:schemeClr val="tx1"/>
                          </a:solidFill>
                          <a:latin typeface="Univers Next for HSBC Light"/>
                        </a:defRPr>
                      </a:lvl6pPr>
                      <a:lvl7pPr marL="2742565" algn="l" defTabSz="914400" rtl="0" eaLnBrk="1" latinLnBrk="0" hangingPunct="1">
                        <a:defRPr sz="1200" kern="1200">
                          <a:solidFill>
                            <a:schemeClr val="tx1"/>
                          </a:solidFill>
                          <a:latin typeface="Univers Next for HSBC Light"/>
                        </a:defRPr>
                      </a:lvl7pPr>
                      <a:lvl8pPr marL="3199765" algn="l" defTabSz="914400" rtl="0" eaLnBrk="1" latinLnBrk="0" hangingPunct="1">
                        <a:defRPr sz="1200" kern="1200">
                          <a:solidFill>
                            <a:schemeClr val="tx1"/>
                          </a:solidFill>
                          <a:latin typeface="Univers Next for HSBC Light"/>
                        </a:defRPr>
                      </a:lvl8pPr>
                      <a:lvl9pPr marL="3656965" algn="l" defTabSz="914400" rtl="0" eaLnBrk="1" latinLnBrk="0" hangingPunct="1">
                        <a:defRPr sz="1200" kern="1200">
                          <a:solidFill>
                            <a:schemeClr val="tx1"/>
                          </a:solidFill>
                          <a:latin typeface="Univers Next for HSBC Light"/>
                        </a:defRPr>
                      </a:lvl9pPr>
                    </a:lstStyle>
                    <a:p>
                      <a:r>
                        <a:rPr lang="zh-CN" altLang="en-US" sz="1050" dirty="0">
                          <a:latin typeface="微软雅黑" panose="020B0503020204020204" pitchFamily="34" charset="-122"/>
                          <a:ea typeface="微软雅黑" panose="020B0503020204020204" pitchFamily="34" charset="-122"/>
                        </a:rPr>
                        <a:t>既有行内原生</a:t>
                      </a:r>
                      <a:r>
                        <a:rPr lang="en-US" altLang="zh-CN" sz="1050" dirty="0">
                          <a:latin typeface="微软雅黑" panose="020B0503020204020204" pitchFamily="34" charset="-122"/>
                          <a:ea typeface="微软雅黑" panose="020B0503020204020204" pitchFamily="34" charset="-122"/>
                        </a:rPr>
                        <a:t>MGM</a:t>
                      </a:r>
                      <a:endParaRPr lang="zh-CN" altLang="en-US" sz="1050" dirty="0">
                        <a:latin typeface="微软雅黑" panose="020B0503020204020204" pitchFamily="34" charset="-122"/>
                        <a:ea typeface="微软雅黑" panose="020B0503020204020204" pitchFamily="34" charset="-122"/>
                      </a:endParaRP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bl>
          </a:graphicData>
        </a:graphic>
      </p:graphicFrame>
      <p:sp>
        <p:nvSpPr>
          <p:cNvPr id="4" name="TextBox 3"/>
          <p:cNvSpPr txBox="1"/>
          <p:nvPr/>
        </p:nvSpPr>
        <p:spPr>
          <a:xfrm>
            <a:off x="459831" y="5390647"/>
            <a:ext cx="6952890"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后续分三个场景展开</a:t>
            </a:r>
            <a:endParaRPr kumimoji="0" lang="en-US" altLang="zh-CN" sz="105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Case A </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客户先报名非</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MGM</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的</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NTB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活动，后被朋友推荐参与</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MGM</a:t>
            </a:r>
            <a:endPar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Case B </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客户先被朋友推荐，之后想报名其他</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NTB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a:t>
            </a:r>
            <a:endPar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Case C </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客户先报名航司</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NTB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活动，之后想报名酒店</a:t>
            </a: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NTB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 </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A </a:t>
            </a:r>
            <a:r>
              <a:rPr lang="zh-CN" altLang="en-US" sz="2000" dirty="0"/>
              <a:t>客户先报名非</a:t>
            </a:r>
            <a:r>
              <a:rPr lang="en-US" altLang="zh-CN" sz="2000" dirty="0"/>
              <a:t>MGM</a:t>
            </a:r>
            <a:r>
              <a:rPr lang="zh-CN" altLang="en-US" sz="2000" dirty="0"/>
              <a:t>的</a:t>
            </a:r>
            <a:r>
              <a:rPr lang="en-US" altLang="zh-CN" sz="2000" dirty="0"/>
              <a:t>NTB</a:t>
            </a:r>
            <a:r>
              <a:rPr lang="zh-CN" altLang="en-US" sz="2000" dirty="0"/>
              <a:t>活动，后被朋友推荐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4"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A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客户在航司网址报名了航司合作</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活动，暂未开户 →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1</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周后他又被朋友推荐，完成留资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1</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客户报名航司活动</a:t>
            </a:r>
            <a:b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b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5" name="Picture 4"/>
          <p:cNvPicPr>
            <a:picLocks noChangeAspect="1"/>
          </p:cNvPicPr>
          <p:nvPr/>
        </p:nvPicPr>
        <p:blipFill>
          <a:blip r:embed="rId1" cstate="print"/>
          <a:srcRect/>
          <a:stretch>
            <a:fillRect/>
          </a:stretch>
        </p:blipFill>
        <p:spPr>
          <a:xfrm>
            <a:off x="8543458" y="2125907"/>
            <a:ext cx="1728000" cy="897410"/>
          </a:xfrm>
          <a:prstGeom prst="rect">
            <a:avLst/>
          </a:prstGeom>
        </p:spPr>
      </p:pic>
      <p:grpSp>
        <p:nvGrpSpPr>
          <p:cNvPr id="6" name="Group 5"/>
          <p:cNvGrpSpPr/>
          <p:nvPr/>
        </p:nvGrpSpPr>
        <p:grpSpPr>
          <a:xfrm>
            <a:off x="1071071" y="1407969"/>
            <a:ext cx="1934630" cy="5450031"/>
            <a:chOff x="1263374" y="1114424"/>
            <a:chExt cx="1934630" cy="5450031"/>
          </a:xfrm>
        </p:grpSpPr>
        <p:pic>
          <p:nvPicPr>
            <p:cNvPr id="9" name="Picture 8"/>
            <p:cNvPicPr>
              <a:picLocks noChangeAspect="1"/>
            </p:cNvPicPr>
            <p:nvPr/>
          </p:nvPicPr>
          <p:blipFill>
            <a:blip r:embed="rId2" cstate="print"/>
            <a:stretch>
              <a:fillRect/>
            </a:stretch>
          </p:blipFill>
          <p:spPr>
            <a:xfrm>
              <a:off x="1268637" y="1114424"/>
              <a:ext cx="1924099" cy="5450030"/>
            </a:xfrm>
            <a:prstGeom prst="rect">
              <a:avLst/>
            </a:prstGeom>
          </p:spPr>
        </p:pic>
        <p:pic>
          <p:nvPicPr>
            <p:cNvPr id="11" name="Picture 10"/>
            <p:cNvPicPr>
              <a:picLocks noChangeAspect="1"/>
            </p:cNvPicPr>
            <p:nvPr/>
          </p:nvPicPr>
          <p:blipFill>
            <a:blip r:embed="rId3" cstate="print"/>
            <a:srcRect/>
            <a:stretch>
              <a:fillRect/>
            </a:stretch>
          </p:blipFill>
          <p:spPr>
            <a:xfrm>
              <a:off x="1273899" y="1503849"/>
              <a:ext cx="1924100" cy="1120938"/>
            </a:xfrm>
            <a:prstGeom prst="rect">
              <a:avLst/>
            </a:prstGeom>
          </p:spPr>
        </p:pic>
        <p:pic>
          <p:nvPicPr>
            <p:cNvPr id="12" name="Picture 11"/>
            <p:cNvPicPr>
              <a:picLocks noChangeAspect="1"/>
            </p:cNvPicPr>
            <p:nvPr/>
          </p:nvPicPr>
          <p:blipFill>
            <a:blip r:embed="rId4" cstate="print"/>
            <a:srcRect/>
            <a:stretch>
              <a:fillRect/>
            </a:stretch>
          </p:blipFill>
          <p:spPr>
            <a:xfrm>
              <a:off x="1273903" y="2634957"/>
              <a:ext cx="1924099" cy="230347"/>
            </a:xfrm>
            <a:prstGeom prst="rect">
              <a:avLst/>
            </a:prstGeom>
          </p:spPr>
        </p:pic>
        <p:pic>
          <p:nvPicPr>
            <p:cNvPr id="13" name="Picture 12"/>
            <p:cNvPicPr>
              <a:picLocks noChangeAspect="1"/>
            </p:cNvPicPr>
            <p:nvPr/>
          </p:nvPicPr>
          <p:blipFill>
            <a:blip r:embed="rId5" cstate="print"/>
            <a:srcRect/>
            <a:stretch>
              <a:fillRect/>
            </a:stretch>
          </p:blipFill>
          <p:spPr>
            <a:xfrm>
              <a:off x="1263374" y="5997493"/>
              <a:ext cx="1924099" cy="566962"/>
            </a:xfrm>
            <a:prstGeom prst="rect">
              <a:avLst/>
            </a:prstGeom>
          </p:spPr>
        </p:pic>
        <p:sp>
          <p:nvSpPr>
            <p:cNvPr id="14" name="TextBox 13"/>
            <p:cNvSpPr txBox="1"/>
            <p:nvPr/>
          </p:nvSpPr>
          <p:spPr>
            <a:xfrm>
              <a:off x="1273904" y="2659757"/>
              <a:ext cx="1924100" cy="230832"/>
            </a:xfrm>
            <a:prstGeom prst="rect">
              <a:avLst/>
            </a:prstGeom>
            <a:solidFill>
              <a:schemeClr val="bg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航司合作汇丰卓越理财新户达标礼</a:t>
              </a:r>
              <a:endParaRPr kumimoji="0" lang="zh-CN" altLang="en-US" sz="9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pic>
        <p:nvPicPr>
          <p:cNvPr id="15" name="Picture 2" descr="汇丰留学助手小程序码"/>
          <p:cNvPicPr>
            <a:picLocks noChangeAspect="1" noChangeArrowheads="1"/>
          </p:cNvPicPr>
          <p:nvPr/>
        </p:nvPicPr>
        <p:blipFill rotWithShape="1">
          <a:blip r:embed="rId6" cstate="print"/>
          <a:srcRect/>
          <a:stretch>
            <a:fillRect/>
          </a:stretch>
        </p:blipFill>
        <p:spPr bwMode="auto">
          <a:xfrm>
            <a:off x="75245" y="3334613"/>
            <a:ext cx="820946" cy="79837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8274" y="3334613"/>
            <a:ext cx="514885" cy="215444"/>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DEMO</a:t>
            </a:r>
            <a:endParaRPr kumimoji="0" lang="zh-CN" altLang="en-US" sz="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7" name="Connector: Elbow 16"/>
          <p:cNvCxnSpPr>
            <a:stCxn id="15" idx="3"/>
            <a:endCxn id="9" idx="1"/>
          </p:cNvCxnSpPr>
          <p:nvPr/>
        </p:nvCxnSpPr>
        <p:spPr>
          <a:xfrm>
            <a:off x="896191" y="3733799"/>
            <a:ext cx="180143" cy="39918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098988" y="6358474"/>
            <a:ext cx="1870529"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23" name="Connector: Elbow 22"/>
          <p:cNvCxnSpPr>
            <a:stCxn id="19" idx="3"/>
            <a:endCxn id="38" idx="1"/>
          </p:cNvCxnSpPr>
          <p:nvPr/>
        </p:nvCxnSpPr>
        <p:spPr>
          <a:xfrm flipV="1">
            <a:off x="2969517" y="3106101"/>
            <a:ext cx="187144" cy="34480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7" cstate="print"/>
          <a:srcRect/>
          <a:stretch>
            <a:fillRect/>
          </a:stretch>
        </p:blipFill>
        <p:spPr>
          <a:xfrm>
            <a:off x="8543458" y="2442743"/>
            <a:ext cx="1728000" cy="1823177"/>
          </a:xfrm>
          <a:prstGeom prst="rect">
            <a:avLst/>
          </a:prstGeom>
        </p:spPr>
      </p:pic>
      <p:sp>
        <p:nvSpPr>
          <p:cNvPr id="25" name="TextBox 24"/>
          <p:cNvSpPr txBox="1"/>
          <p:nvPr/>
        </p:nvSpPr>
        <p:spPr>
          <a:xfrm>
            <a:off x="8578699" y="2766957"/>
            <a:ext cx="1692759" cy="836126"/>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请输入您的航司会员号，请确认您输入的航司会员号准确，达标后，我们将向您所填写的航司会员号发放对应奖励。</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XX</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航空会员号</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6" name="Rectangle 25"/>
          <p:cNvSpPr/>
          <p:nvPr/>
        </p:nvSpPr>
        <p:spPr>
          <a:xfrm>
            <a:off x="9398528" y="3889278"/>
            <a:ext cx="862395" cy="3913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27" name="Picture 26"/>
          <p:cNvPicPr>
            <a:picLocks noChangeAspect="1"/>
          </p:cNvPicPr>
          <p:nvPr/>
        </p:nvPicPr>
        <p:blipFill>
          <a:blip r:embed="rId8" cstate="print"/>
          <a:stretch>
            <a:fillRect/>
          </a:stretch>
        </p:blipFill>
        <p:spPr>
          <a:xfrm>
            <a:off x="10335068" y="1383937"/>
            <a:ext cx="1728000" cy="3739569"/>
          </a:xfrm>
          <a:prstGeom prst="rect">
            <a:avLst/>
          </a:prstGeom>
        </p:spPr>
      </p:pic>
      <p:pic>
        <p:nvPicPr>
          <p:cNvPr id="28" name="Picture 27"/>
          <p:cNvPicPr>
            <a:picLocks noChangeAspect="1"/>
          </p:cNvPicPr>
          <p:nvPr/>
        </p:nvPicPr>
        <p:blipFill>
          <a:blip r:embed="rId9" cstate="print"/>
          <a:stretch>
            <a:fillRect/>
          </a:stretch>
        </p:blipFill>
        <p:spPr>
          <a:xfrm>
            <a:off x="6738288" y="1407969"/>
            <a:ext cx="1728000" cy="3739568"/>
          </a:xfrm>
          <a:prstGeom prst="rect">
            <a:avLst/>
          </a:prstGeom>
        </p:spPr>
      </p:pic>
      <p:pic>
        <p:nvPicPr>
          <p:cNvPr id="29" name="Picture 28"/>
          <p:cNvPicPr>
            <a:picLocks noChangeAspect="1"/>
          </p:cNvPicPr>
          <p:nvPr/>
        </p:nvPicPr>
        <p:blipFill>
          <a:blip r:embed="rId10"/>
          <a:stretch>
            <a:fillRect/>
          </a:stretch>
        </p:blipFill>
        <p:spPr>
          <a:xfrm>
            <a:off x="4913720" y="1407969"/>
            <a:ext cx="1728000" cy="3993078"/>
          </a:xfrm>
          <a:prstGeom prst="rect">
            <a:avLst/>
          </a:prstGeom>
        </p:spPr>
      </p:pic>
      <p:sp>
        <p:nvSpPr>
          <p:cNvPr id="30" name="Rectangle 29"/>
          <p:cNvSpPr/>
          <p:nvPr/>
        </p:nvSpPr>
        <p:spPr>
          <a:xfrm>
            <a:off x="4965675" y="4582568"/>
            <a:ext cx="1612205"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31" name="Rectangle 30"/>
          <p:cNvSpPr/>
          <p:nvPr/>
        </p:nvSpPr>
        <p:spPr>
          <a:xfrm>
            <a:off x="6751106" y="3763091"/>
            <a:ext cx="1706071" cy="39909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cxnSp>
        <p:nvCxnSpPr>
          <p:cNvPr id="33" name="Connector: Elbow 32"/>
          <p:cNvCxnSpPr>
            <a:stCxn id="30" idx="3"/>
            <a:endCxn id="31" idx="1"/>
          </p:cNvCxnSpPr>
          <p:nvPr/>
        </p:nvCxnSpPr>
        <p:spPr>
          <a:xfrm flipV="1">
            <a:off x="6577880" y="3962639"/>
            <a:ext cx="173226" cy="81947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p:cNvCxnSpPr>
            <a:stCxn id="31" idx="3"/>
            <a:endCxn id="25" idx="1"/>
          </p:cNvCxnSpPr>
          <p:nvPr/>
        </p:nvCxnSpPr>
        <p:spPr>
          <a:xfrm flipV="1">
            <a:off x="8457177" y="3185020"/>
            <a:ext cx="121522" cy="77761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p:cNvCxnSpPr>
            <a:endCxn id="27" idx="1"/>
          </p:cNvCxnSpPr>
          <p:nvPr/>
        </p:nvCxnSpPr>
        <p:spPr>
          <a:xfrm rot="5400000" flipH="1" flipV="1">
            <a:off x="9765403" y="3319614"/>
            <a:ext cx="635556" cy="50377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75245" y="2608231"/>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扫描航司活动二维码</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pic>
        <p:nvPicPr>
          <p:cNvPr id="7" name="Picture 6"/>
          <p:cNvPicPr>
            <a:picLocks noChangeAspect="1"/>
          </p:cNvPicPr>
          <p:nvPr/>
        </p:nvPicPr>
        <p:blipFill>
          <a:blip r:embed="rId11" cstate="print"/>
          <a:srcRect/>
          <a:stretch>
            <a:fillRect/>
          </a:stretch>
        </p:blipFill>
        <p:spPr>
          <a:xfrm>
            <a:off x="3157121" y="1876847"/>
            <a:ext cx="1692759" cy="1814156"/>
          </a:xfrm>
          <a:prstGeom prst="rect">
            <a:avLst/>
          </a:prstGeom>
        </p:spPr>
      </p:pic>
      <p:sp>
        <p:nvSpPr>
          <p:cNvPr id="8" name="Rectangle 7"/>
          <p:cNvSpPr/>
          <p:nvPr/>
        </p:nvSpPr>
        <p:spPr>
          <a:xfrm>
            <a:off x="4011731" y="3827140"/>
            <a:ext cx="781936" cy="30380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pic>
        <p:nvPicPr>
          <p:cNvPr id="36" name="Picture 35"/>
          <p:cNvPicPr>
            <a:picLocks noChangeAspect="1"/>
          </p:cNvPicPr>
          <p:nvPr/>
        </p:nvPicPr>
        <p:blipFill>
          <a:blip r:embed="rId11" cstate="print"/>
          <a:srcRect/>
          <a:stretch>
            <a:fillRect/>
          </a:stretch>
        </p:blipFill>
        <p:spPr>
          <a:xfrm>
            <a:off x="3156891" y="2344852"/>
            <a:ext cx="1692759" cy="1814156"/>
          </a:xfrm>
          <a:prstGeom prst="rect">
            <a:avLst/>
          </a:prstGeom>
        </p:spPr>
      </p:pic>
      <p:pic>
        <p:nvPicPr>
          <p:cNvPr id="37" name="Picture 36"/>
          <p:cNvPicPr>
            <a:picLocks noChangeAspect="1"/>
          </p:cNvPicPr>
          <p:nvPr/>
        </p:nvPicPr>
        <p:blipFill>
          <a:blip r:embed="rId12" cstate="print"/>
          <a:srcRect/>
          <a:stretch>
            <a:fillRect/>
          </a:stretch>
        </p:blipFill>
        <p:spPr>
          <a:xfrm>
            <a:off x="3146126" y="2218074"/>
            <a:ext cx="1692759" cy="884887"/>
          </a:xfrm>
          <a:prstGeom prst="rect">
            <a:avLst/>
          </a:prstGeom>
        </p:spPr>
      </p:pic>
      <p:sp>
        <p:nvSpPr>
          <p:cNvPr id="38" name="TextBox 37"/>
          <p:cNvSpPr txBox="1"/>
          <p:nvPr/>
        </p:nvSpPr>
        <p:spPr>
          <a:xfrm>
            <a:off x="3156661" y="2441816"/>
            <a:ext cx="1692759" cy="1328569"/>
          </a:xfrm>
          <a:prstGeom prst="rect">
            <a:avLst/>
          </a:prstGeom>
          <a:solidFill>
            <a:schemeClr val="bg1"/>
          </a:solidFill>
        </p:spPr>
        <p:txBody>
          <a:bodyPr vert="horz" wrap="square" rtlCol="0">
            <a:spAutoFit/>
          </a:bodyPr>
          <a:lstStyle/>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您确认报名</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汇丰卓越理财新户达标礼</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活动？</a:t>
            </a:r>
            <a:endPar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1000"/>
              </a:spcBef>
              <a:spcAft>
                <a:spcPts val="0"/>
              </a:spcAft>
              <a:buClr>
                <a:srgbClr val="A8384F"/>
              </a:buClr>
              <a:buSzPct val="90000"/>
              <a:buFontTx/>
              <a:buNone/>
              <a:defRPr/>
            </a:pP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您如果选择参加本活动，则不得同时享受汇丰中国同期其他卓越理财账户新开户以及账户达标奖励活动。同时，根据活动规则，如过您报名前已经被您的朋友推荐开户，您的新开户账户达标奖励活动将在</a:t>
            </a:r>
            <a:r>
              <a:rPr kumimoji="0" lang="en-US" altLang="zh-CN"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1</a:t>
            </a:r>
            <a:r>
              <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个工作日后被关闭。</a:t>
            </a:r>
            <a:endParaRPr kumimoji="0" lang="zh-CN" altLang="en-US" sz="8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cxnSp>
        <p:nvCxnSpPr>
          <p:cNvPr id="40" name="Connector: Elbow 39"/>
          <p:cNvCxnSpPr>
            <a:stCxn id="43" idx="3"/>
            <a:endCxn id="30" idx="1"/>
          </p:cNvCxnSpPr>
          <p:nvPr/>
        </p:nvCxnSpPr>
        <p:spPr>
          <a:xfrm>
            <a:off x="4791274" y="3954520"/>
            <a:ext cx="174401" cy="82759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3981501" y="3778093"/>
            <a:ext cx="809773" cy="35285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Univers Next for HSBC Light"/>
              <a:ea typeface="MHeiPRCforHSBC-Light"/>
              <a:cs typeface="+mn-cs"/>
            </a:endParaRPr>
          </a:p>
        </p:txBody>
      </p:sp>
      <p:sp>
        <p:nvSpPr>
          <p:cNvPr id="48" name="TextBox 47"/>
          <p:cNvSpPr txBox="1"/>
          <p:nvPr/>
        </p:nvSpPr>
        <p:spPr>
          <a:xfrm>
            <a:off x="3156661" y="4248614"/>
            <a:ext cx="1682224"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文案以最终业务确认为准。</a:t>
            </a:r>
            <a:endParaRPr kumimoji="0" lang="zh-CN" altLang="en-US" sz="1050" b="0" i="0" u="none" strike="noStrike" kern="1200" cap="none" spc="0" normalizeH="0" baseline="0" noProof="0" dirty="0">
              <a:ln>
                <a:noFill/>
              </a:ln>
              <a:solidFill>
                <a:srgbClr val="333333"/>
              </a:solidFill>
              <a:effectLst/>
              <a:uLnTx/>
              <a:uFillTx/>
              <a:latin typeface="Univers Next for HSBC Light"/>
              <a:ea typeface="MHeiPRCforHSBC-Light"/>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Slide Title"/>
          <p:cNvSpPr>
            <a:spLocks noGrp="1"/>
          </p:cNvSpPr>
          <p:nvPr>
            <p:ph type="title" hasCustomPrompt="1"/>
          </p:nvPr>
        </p:nvSpPr>
        <p:spPr>
          <a:xfrm>
            <a:off x="391547" y="442560"/>
            <a:ext cx="11408892" cy="230346"/>
          </a:xfrm>
        </p:spPr>
        <p:txBody>
          <a:bodyPr/>
          <a:lstStyle/>
          <a:p>
            <a:r>
              <a:rPr lang="zh-CN" altLang="en-US" sz="2000" dirty="0"/>
              <a:t>权益平台活动模块 </a:t>
            </a:r>
            <a:r>
              <a:rPr lang="en-US" altLang="zh-CN" sz="2000" dirty="0"/>
              <a:t>– CUPD – </a:t>
            </a:r>
            <a:r>
              <a:rPr lang="zh-CN" altLang="en-US" sz="2000" dirty="0"/>
              <a:t>活动互斥 </a:t>
            </a:r>
            <a:r>
              <a:rPr lang="en-US" altLang="zh-CN" sz="2000" dirty="0"/>
              <a:t>– Case A </a:t>
            </a:r>
            <a:r>
              <a:rPr lang="zh-CN" altLang="en-US" sz="2000" dirty="0"/>
              <a:t>客户先报名非</a:t>
            </a:r>
            <a:r>
              <a:rPr lang="en-US" altLang="zh-CN" sz="2000" dirty="0"/>
              <a:t>MGM</a:t>
            </a:r>
            <a:r>
              <a:rPr lang="zh-CN" altLang="en-US" sz="2000" dirty="0"/>
              <a:t>的</a:t>
            </a:r>
            <a:r>
              <a:rPr lang="en-US" altLang="zh-CN" sz="2000" dirty="0"/>
              <a:t>NTB</a:t>
            </a:r>
            <a:r>
              <a:rPr lang="zh-CN" altLang="en-US" sz="2000" dirty="0"/>
              <a:t>活动，后被朋友推荐 </a:t>
            </a:r>
            <a:endParaRPr lang="en-GB" sz="2000" dirty="0"/>
          </a:p>
        </p:txBody>
      </p:sp>
      <p:sp>
        <p:nvSpPr>
          <p:cNvPr id="2" name="TextBox 1"/>
          <p:cNvSpPr txBox="1"/>
          <p:nvPr/>
        </p:nvSpPr>
        <p:spPr>
          <a:xfrm>
            <a:off x="0" y="359"/>
            <a:ext cx="365427" cy="276999"/>
          </a:xfrm>
          <a:prstGeom prst="rect">
            <a:avLst/>
          </a:prstGeom>
          <a:solidFill>
            <a:srgbClr val="FFFF00"/>
          </a:solidFill>
        </p:spPr>
        <p:txBody>
          <a:bodyPr vert="horz" wrap="square" lIns="0" tIns="0" rIns="0" bIns="0" rtlCol="0" anchor="ctr" anchorCtr="1">
            <a:spAutoFit/>
          </a:bodyPr>
          <a:lstStyle/>
          <a:p>
            <a:pPr marL="0" marR="0" lvl="0" indent="0" algn="ctr" defTabSz="914400" rtl="0" eaLnBrk="1" fontAlgn="auto" latinLnBrk="0" hangingPunct="1">
              <a:lnSpc>
                <a:spcPct val="100000"/>
              </a:lnSpc>
              <a:spcBef>
                <a:spcPts val="0"/>
              </a:spcBef>
              <a:spcAft>
                <a:spcPts val="0"/>
              </a:spcAft>
              <a:buClr>
                <a:srgbClr val="DB0011"/>
              </a:buClr>
              <a:buSzPct val="80000"/>
              <a:buFont typeface="Wingdings" panose="05000000000000000000" pitchFamily="2" charset="2"/>
              <a:buNone/>
              <a:defRPr/>
            </a:pPr>
            <a:r>
              <a:rPr kumimoji="0" lang="en-US" altLang="zh-CN"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rPr>
              <a:t>Phase 2</a:t>
            </a:r>
            <a:endParaRPr kumimoji="0" lang="zh-CN" altLang="en-US" sz="900" b="1" i="0" u="none" strike="noStrike" kern="1200" cap="none" spc="0" normalizeH="0" baseline="0" noProof="0" dirty="0">
              <a:ln>
                <a:noFill/>
              </a:ln>
              <a:solidFill>
                <a:srgbClr val="000000"/>
              </a:solidFill>
              <a:effectLst/>
              <a:uLnTx/>
              <a:uFillTx/>
              <a:latin typeface="Univers Next for HSBC Regular" panose="020B0503030202020203" pitchFamily="34" charset="0"/>
              <a:ea typeface="MHeiPRCforHSBC-Light"/>
              <a:cs typeface="+mn-cs"/>
            </a:endParaRPr>
          </a:p>
        </p:txBody>
      </p:sp>
      <p:sp>
        <p:nvSpPr>
          <p:cNvPr id="3" name="Title 1"/>
          <p:cNvSpPr txBox="1"/>
          <p:nvPr/>
        </p:nvSpPr>
        <p:spPr>
          <a:xfrm>
            <a:off x="391547" y="742327"/>
            <a:ext cx="11400381" cy="324465"/>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18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Case A </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客户在航司网址报名了航司合作</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NTB</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活动，暂未开户 → </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1</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t>周后他又被朋友推荐，完成留资</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Step 2</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：被推荐人视角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 </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客户被朋友推荐填表，此页面仅展示既有</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MGM</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j-cs"/>
              </a:rPr>
              <a:t>能力（可以通过填写如下任一一张表单，客户填写后第二天 权益平台收到客户是被推荐人的标签）</a:t>
            </a:r>
            <a:b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j-cs"/>
              </a:rPr>
            </a:br>
            <a:endParaRPr kumimoji="0" lang="zh-CN" altLang="en-US" sz="1200" b="0" i="0" u="none" strike="noStrike" kern="1200" cap="none" spc="0" normalizeH="0" baseline="0" noProof="0" dirty="0">
              <a:ln>
                <a:noFill/>
              </a:ln>
              <a:solidFill>
                <a:sysClr val="windowText" lastClr="000000"/>
              </a:solidFill>
              <a:effectLst/>
              <a:uLnTx/>
              <a:uFillTx/>
              <a:latin typeface="Univers Next for HSBC Medium"/>
              <a:ea typeface="MHeiPRCforHSBC-Light"/>
              <a:cs typeface="+mj-cs"/>
            </a:endParaRPr>
          </a:p>
        </p:txBody>
      </p:sp>
      <p:pic>
        <p:nvPicPr>
          <p:cNvPr id="4" name="Picture 3" descr="A group of people sitting together&#10;&#10;AI-generated content may be incorrect."/>
          <p:cNvPicPr>
            <a:picLocks noChangeAspect="1"/>
          </p:cNvPicPr>
          <p:nvPr/>
        </p:nvPicPr>
        <p:blipFill>
          <a:blip r:embed="rId1" cstate="print"/>
          <a:stretch>
            <a:fillRect/>
          </a:stretch>
        </p:blipFill>
        <p:spPr>
          <a:xfrm>
            <a:off x="1244399" y="1765343"/>
            <a:ext cx="1775306" cy="3859745"/>
          </a:xfrm>
          <a:prstGeom prst="rect">
            <a:avLst/>
          </a:prstGeom>
        </p:spPr>
      </p:pic>
      <p:sp>
        <p:nvSpPr>
          <p:cNvPr id="6" name="Rectangle 5"/>
          <p:cNvSpPr/>
          <p:nvPr/>
        </p:nvSpPr>
        <p:spPr>
          <a:xfrm>
            <a:off x="1269657" y="4947623"/>
            <a:ext cx="852441"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9" name="Connector: Elbow 8"/>
          <p:cNvCxnSpPr>
            <a:stCxn id="8" idx="2"/>
            <a:endCxn id="4" idx="1"/>
          </p:cNvCxnSpPr>
          <p:nvPr/>
        </p:nvCxnSpPr>
        <p:spPr>
          <a:xfrm rot="16200000" flipH="1">
            <a:off x="844701" y="3295518"/>
            <a:ext cx="172364" cy="62703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82713" y="2882311"/>
            <a:ext cx="869309" cy="64054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点击朋友在微信内发送的推荐链接</a:t>
            </a:r>
            <a:endParaRPr kumimoji="0" lang="en-US" altLang="zh-CN" sz="100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grpSp>
        <p:nvGrpSpPr>
          <p:cNvPr id="16" name="Group 15"/>
          <p:cNvGrpSpPr/>
          <p:nvPr/>
        </p:nvGrpSpPr>
        <p:grpSpPr>
          <a:xfrm>
            <a:off x="3397383" y="1204033"/>
            <a:ext cx="1775306" cy="4911640"/>
            <a:chOff x="3518153" y="1136213"/>
            <a:chExt cx="1775306" cy="4911640"/>
          </a:xfrm>
        </p:grpSpPr>
        <p:pic>
          <p:nvPicPr>
            <p:cNvPr id="13" name="Picture 12" descr="A screenshot of a phone&#10;&#10;AI-generated content may be incorrect."/>
            <p:cNvPicPr>
              <a:picLocks noChangeAspect="1"/>
            </p:cNvPicPr>
            <p:nvPr/>
          </p:nvPicPr>
          <p:blipFill>
            <a:blip r:embed="rId2" cstate="print"/>
            <a:srcRect/>
            <a:stretch>
              <a:fillRect/>
            </a:stretch>
          </p:blipFill>
          <p:spPr>
            <a:xfrm>
              <a:off x="3518153" y="1136213"/>
              <a:ext cx="1775306" cy="3099357"/>
            </a:xfrm>
            <a:prstGeom prst="rect">
              <a:avLst/>
            </a:prstGeom>
          </p:spPr>
        </p:pic>
        <p:pic>
          <p:nvPicPr>
            <p:cNvPr id="15" name="Picture 14" descr="A screenshot of a phone&#10;&#10;AI-generated content may be incorrect."/>
            <p:cNvPicPr>
              <a:picLocks noChangeAspect="1"/>
            </p:cNvPicPr>
            <p:nvPr/>
          </p:nvPicPr>
          <p:blipFill>
            <a:blip r:embed="rId3" cstate="print"/>
            <a:srcRect/>
            <a:stretch>
              <a:fillRect/>
            </a:stretch>
          </p:blipFill>
          <p:spPr>
            <a:xfrm>
              <a:off x="3518153" y="4227218"/>
              <a:ext cx="1775306" cy="1820635"/>
            </a:xfrm>
            <a:prstGeom prst="rect">
              <a:avLst/>
            </a:prstGeom>
          </p:spPr>
        </p:pic>
      </p:grpSp>
      <p:pic>
        <p:nvPicPr>
          <p:cNvPr id="18" name="Picture 17"/>
          <p:cNvPicPr>
            <a:picLocks noChangeAspect="1"/>
          </p:cNvPicPr>
          <p:nvPr/>
        </p:nvPicPr>
        <p:blipFill>
          <a:blip r:embed="rId4" cstate="print"/>
          <a:srcRect/>
          <a:stretch>
            <a:fillRect/>
          </a:stretch>
        </p:blipFill>
        <p:spPr>
          <a:xfrm>
            <a:off x="5675349" y="1204032"/>
            <a:ext cx="1800000" cy="3488601"/>
          </a:xfrm>
          <a:prstGeom prst="rect">
            <a:avLst/>
          </a:prstGeom>
        </p:spPr>
      </p:pic>
      <p:pic>
        <p:nvPicPr>
          <p:cNvPr id="20" name="Picture 19" descr="A screenshot of a cell phone&#10;&#10;AI-generated content may be incorrect."/>
          <p:cNvPicPr>
            <a:picLocks noChangeAspect="1"/>
          </p:cNvPicPr>
          <p:nvPr/>
        </p:nvPicPr>
        <p:blipFill>
          <a:blip r:embed="rId5" cstate="print"/>
          <a:srcRect/>
          <a:stretch>
            <a:fillRect/>
          </a:stretch>
        </p:blipFill>
        <p:spPr>
          <a:xfrm>
            <a:off x="7837894" y="1204032"/>
            <a:ext cx="1800000" cy="3237292"/>
          </a:xfrm>
          <a:prstGeom prst="rect">
            <a:avLst/>
          </a:prstGeom>
        </p:spPr>
      </p:pic>
      <p:pic>
        <p:nvPicPr>
          <p:cNvPr id="22" name="Picture 21" descr="A screenshot of a phone&#10;&#10;AI-generated content may be incorrect."/>
          <p:cNvPicPr>
            <a:picLocks noChangeAspect="1"/>
          </p:cNvPicPr>
          <p:nvPr/>
        </p:nvPicPr>
        <p:blipFill>
          <a:blip r:embed="rId6" cstate="print"/>
          <a:srcRect/>
          <a:stretch>
            <a:fillRect/>
          </a:stretch>
        </p:blipFill>
        <p:spPr>
          <a:xfrm>
            <a:off x="9905549" y="1199029"/>
            <a:ext cx="1800000" cy="3237292"/>
          </a:xfrm>
          <a:prstGeom prst="rect">
            <a:avLst/>
          </a:prstGeom>
        </p:spPr>
      </p:pic>
      <p:sp>
        <p:nvSpPr>
          <p:cNvPr id="23" name="Rectangle 22"/>
          <p:cNvSpPr/>
          <p:nvPr/>
        </p:nvSpPr>
        <p:spPr>
          <a:xfrm>
            <a:off x="2150011" y="4956248"/>
            <a:ext cx="852441" cy="307883"/>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24" name="Connector: Elbow 23"/>
          <p:cNvCxnSpPr>
            <a:stCxn id="6" idx="0"/>
          </p:cNvCxnSpPr>
          <p:nvPr/>
        </p:nvCxnSpPr>
        <p:spPr>
          <a:xfrm rot="5400000" flipH="1" flipV="1">
            <a:off x="2035328" y="3585569"/>
            <a:ext cx="1022604" cy="170150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p:cNvCxnSpPr>
            <a:stCxn id="23" idx="2"/>
            <a:endCxn id="18" idx="2"/>
          </p:cNvCxnSpPr>
          <p:nvPr/>
        </p:nvCxnSpPr>
        <p:spPr>
          <a:xfrm rot="5400000" flipH="1" flipV="1">
            <a:off x="4290041" y="2978823"/>
            <a:ext cx="571498" cy="3999117"/>
          </a:xfrm>
          <a:prstGeom prst="bentConnector3">
            <a:avLst>
              <a:gd name="adj1" fmla="val -189435"/>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701687" y="3753825"/>
            <a:ext cx="852441" cy="523961"/>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sp>
        <p:nvSpPr>
          <p:cNvPr id="37" name="Rectangle 36"/>
          <p:cNvSpPr/>
          <p:nvPr/>
        </p:nvSpPr>
        <p:spPr>
          <a:xfrm>
            <a:off x="6597144" y="3753825"/>
            <a:ext cx="852441" cy="523961"/>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Univers Next for HSBC Light"/>
              <a:ea typeface="MHeiPRCforHSBC-Light"/>
              <a:cs typeface="+mn-cs"/>
            </a:endParaRPr>
          </a:p>
        </p:txBody>
      </p:sp>
      <p:cxnSp>
        <p:nvCxnSpPr>
          <p:cNvPr id="38" name="Connector: Elbow 37"/>
          <p:cNvCxnSpPr>
            <a:stCxn id="36" idx="0"/>
            <a:endCxn id="20" idx="1"/>
          </p:cNvCxnSpPr>
          <p:nvPr/>
        </p:nvCxnSpPr>
        <p:spPr>
          <a:xfrm rot="5400000" flipH="1" flipV="1">
            <a:off x="6517328" y="2433259"/>
            <a:ext cx="931147" cy="17099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Connector: Elbow 40"/>
          <p:cNvCxnSpPr>
            <a:stCxn id="37" idx="2"/>
            <a:endCxn id="22" idx="2"/>
          </p:cNvCxnSpPr>
          <p:nvPr/>
        </p:nvCxnSpPr>
        <p:spPr>
          <a:xfrm rot="16200000" flipH="1">
            <a:off x="8835190" y="2465961"/>
            <a:ext cx="158535" cy="3782184"/>
          </a:xfrm>
          <a:prstGeom prst="bentConnector3">
            <a:avLst>
              <a:gd name="adj1" fmla="val 244195"/>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7112007" y="4711367"/>
            <a:ext cx="3098341" cy="2539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ETB</a:t>
            </a:r>
            <a:r>
              <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客户无法提交申请。</a:t>
            </a:r>
            <a:endParaRPr kumimoji="0" lang="zh-CN" altLang="en-US" sz="1050" b="0"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Theme">
  <a:themeElements>
    <a:clrScheme name="Custom 17">
      <a:dk1>
        <a:srgbClr val="333333"/>
      </a:dk1>
      <a:lt1>
        <a:sysClr val="window" lastClr="FFFFFF"/>
      </a:lt1>
      <a:dk2>
        <a:srgbClr val="767676"/>
      </a:dk2>
      <a:lt2>
        <a:srgbClr val="D7D8D6"/>
      </a:lt2>
      <a:accent1>
        <a:srgbClr val="A8384F"/>
      </a:accent1>
      <a:accent2>
        <a:srgbClr val="EC7046"/>
      </a:accent2>
      <a:accent3>
        <a:srgbClr val="3E701A"/>
      </a:accent3>
      <a:accent4>
        <a:srgbClr val="469CBE"/>
      </a:accent4>
      <a:accent5>
        <a:srgbClr val="E76E84"/>
      </a:accent5>
      <a:accent6>
        <a:srgbClr val="9B4822"/>
      </a:accent6>
      <a:hlink>
        <a:srgbClr val="9B4822"/>
      </a:hlink>
      <a:folHlink>
        <a:srgbClr val="EC7046"/>
      </a:folHlink>
    </a:clrScheme>
    <a:fontScheme name="HSBC SC">
      <a:majorFont>
        <a:latin typeface="Univers Next for HSBC Light"/>
        <a:ea typeface="MHeiPRCforHSBC-Light"/>
        <a:cs typeface=""/>
      </a:majorFont>
      <a:minorFont>
        <a:latin typeface="Univers Next for HSBC Light"/>
        <a:ea typeface="MHeiPRCforHSBC-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square" lIns="0" tIns="0" rIns="0" bIns="0" rtlCol="0" anchor="ctr" anchorCtr="1">
        <a:spAutoFit/>
      </a:bodyPr>
      <a:lstStyle>
        <a:defPPr marL="0" indent="0" algn="ctr">
          <a:spcBef>
            <a:spcPts val="0"/>
          </a:spcBef>
          <a:spcAft>
            <a:spcPts val="0"/>
          </a:spcAft>
          <a:buClr>
            <a:srgbClr val="DB0011"/>
          </a:buClr>
          <a:buSzPct val="80000"/>
          <a:buFont typeface="Wingdings" panose="05000000000000000000" pitchFamily="2" charset="2"/>
          <a:buNone/>
          <a:defRPr sz="1000" dirty="0" smtClean="0">
            <a:solidFill>
              <a:srgbClr val="000000"/>
            </a:solidFill>
            <a:latin typeface="Calibri" panose="020F0502020204030204" pitchFamily="34" charset="0"/>
          </a:defRPr>
        </a:defPPr>
      </a:lstStyle>
    </a:txDef>
  </a:objectDefaults>
  <a:custClrLst>
    <a:custClr name="Pink 1">
      <a:srgbClr val="A8384F"/>
    </a:custClr>
    <a:custClr name="Pink 2">
      <a:srgbClr val="C03954"/>
    </a:custClr>
    <a:custClr name="Pink 3">
      <a:srgbClr val="F14E73"/>
    </a:custClr>
    <a:custClr name="Pink 4">
      <a:srgbClr val="E76E84"/>
    </a:custClr>
    <a:custClr name="White">
      <a:srgbClr val="FFFFFF"/>
    </a:custClr>
    <a:custClr name="White">
      <a:srgbClr val="FFFFFF"/>
    </a:custClr>
    <a:custClr name="Orange 1">
      <a:srgbClr val="9B4822"/>
    </a:custClr>
    <a:custClr name="Orange 2">
      <a:srgbClr val="C64D24"/>
    </a:custClr>
    <a:custClr name="Orange 3">
      <a:srgbClr val="ED6335"/>
    </a:custClr>
    <a:custClr name="Orange 4">
      <a:srgbClr val="EC7046"/>
    </a:custClr>
    <a:custClr name="Green 1">
      <a:srgbClr val="3E701A"/>
    </a:custClr>
    <a:custClr name="Green 2">
      <a:srgbClr val="4C7C27"/>
    </a:custClr>
    <a:custClr name="Green 3">
      <a:srgbClr val="5D9438"/>
    </a:custClr>
    <a:custClr name="Green 4">
      <a:srgbClr val="739F56"/>
    </a:custClr>
    <a:custClr name="White">
      <a:srgbClr val="FFFFFF"/>
    </a:custClr>
    <a:custClr name="White">
      <a:srgbClr val="FFFFFF"/>
    </a:custClr>
    <a:custClr name="Blue 1">
      <a:srgbClr val="2D6980"/>
    </a:custClr>
    <a:custClr name="Blue 2">
      <a:srgbClr val="347893"/>
    </a:custClr>
    <a:custClr name="Blue 3">
      <a:srgbClr val="3D8EAE"/>
    </a:custClr>
    <a:custClr name="Blue 4">
      <a:srgbClr val="469CBE"/>
    </a:custClr>
    <a:custClr name="HSBC Red">
      <a:srgbClr val="DB0011"/>
    </a:custClr>
    <a:custClr name="Red 1">
      <a:srgbClr val="E31E22"/>
    </a:custClr>
    <a:custClr name="Red 2">
      <a:srgbClr val="BA1110"/>
    </a:custClr>
    <a:custClr name="Red 3">
      <a:srgbClr val="730014"/>
    </a:custClr>
    <a:custClr name="Black">
      <a:srgbClr val="000000"/>
    </a:custClr>
    <a:custClr name="HSBC Black">
      <a:srgbClr val="333333"/>
    </a:custClr>
    <a:custClr name="Grey 1">
      <a:srgbClr val="F3F3F3"/>
    </a:custClr>
    <a:custClr name="Grey 2">
      <a:srgbClr val="EDEDED"/>
    </a:custClr>
    <a:custClr name="Grey 3">
      <a:srgbClr val="D7D8D6"/>
    </a:custClr>
    <a:custClr name="Grey 4">
      <a:srgbClr val="767676"/>
    </a:custClr>
    <a:custClr name="Red">
      <a:srgbClr val="A8000B"/>
    </a:custClr>
    <a:custClr name="Amber">
      <a:srgbClr val="FFBB33"/>
    </a:custClr>
    <a:custClr name="Green">
      <a:srgbClr val="00847F"/>
    </a:custClr>
    <a:custClr name="Blue">
      <a:srgbClr val="305A85"/>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7754</Words>
  <Application>WPS 演示</Application>
  <PresentationFormat>Widescreen</PresentationFormat>
  <Paragraphs>736</Paragraphs>
  <Slides>20</Slides>
  <Notes>2</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20</vt:i4>
      </vt:variant>
    </vt:vector>
  </HeadingPairs>
  <TitlesOfParts>
    <vt:vector size="47" baseType="lpstr">
      <vt:lpstr>Arial</vt:lpstr>
      <vt:lpstr>宋体</vt:lpstr>
      <vt:lpstr>Wingdings</vt:lpstr>
      <vt:lpstr>Calibri</vt:lpstr>
      <vt:lpstr>Univers Next for HSBC Light</vt:lpstr>
      <vt:lpstr>Univers Next for HSBC Bold</vt:lpstr>
      <vt:lpstr>Segoe Print</vt:lpstr>
      <vt:lpstr>MHeiPRCforHSBC-Heavy</vt:lpstr>
      <vt:lpstr>Yu Gothic UI Semilight</vt:lpstr>
      <vt:lpstr>Univers Next for HSBC Regular</vt:lpstr>
      <vt:lpstr>DejaVu Math TeX Gyre</vt:lpstr>
      <vt:lpstr>MHeiPRCforHSBC-Medium</vt:lpstr>
      <vt:lpstr>MHeiPRCforHSBC-Light</vt:lpstr>
      <vt:lpstr>Univers Next for HSBC Thin</vt:lpstr>
      <vt:lpstr>Yu Gothic UI Light</vt:lpstr>
      <vt:lpstr>Univers Next for HSBC Thin</vt:lpstr>
      <vt:lpstr>Open Sans</vt:lpstr>
      <vt:lpstr>Univers Next for HSBC Medium</vt:lpstr>
      <vt:lpstr>微软雅黑</vt:lpstr>
      <vt:lpstr>Univers Next for HSBC Light</vt:lpstr>
      <vt:lpstr>MHeiPRCforHSBC-Light</vt:lpstr>
      <vt:lpstr>等线</vt:lpstr>
      <vt:lpstr>Univers Next for HSBC Medium</vt:lpstr>
      <vt:lpstr>Arial Unicode MS</vt:lpstr>
      <vt:lpstr>等线 Light</vt:lpstr>
      <vt:lpstr>1_Office Theme</vt:lpstr>
      <vt:lpstr>Office Theme</vt:lpstr>
      <vt:lpstr>权益平台活动模块 – CUPD – 全部活动&amp;我的活动</vt:lpstr>
      <vt:lpstr>权益平台活动模块 – CUPD – 活动详情页1</vt:lpstr>
      <vt:lpstr>权益平台活动模块 – CUPD – 活动详情页2</vt:lpstr>
      <vt:lpstr>权益平台活动模块 – CUPD – 达标进度展示样式（三种样式）</vt:lpstr>
      <vt:lpstr>权益平台活动模块 – CUPD – 达标进度展示</vt:lpstr>
      <vt:lpstr>PowerPoint 演示文稿</vt:lpstr>
      <vt:lpstr>权益平台活动模块 – CUPD – 活动互斥</vt:lpstr>
      <vt:lpstr>权益平台活动模块 – CUPD – 活动互斥 – Case A 客户先报名非MGM的NTB活动，后被朋友推荐 </vt:lpstr>
      <vt:lpstr>权益平台活动模块 – CUPD – 活动互斥 – Case A 客户先报名非MGM的NTB活动，后被朋友推荐 </vt:lpstr>
      <vt:lpstr>权益平台活动模块 – CUPD – 活动互斥 – Case A 客户先报名非MGM的NTB活动，后被朋友推荐 </vt:lpstr>
      <vt:lpstr>权益平台活动模块 – CUPD – 活动互斥 – Case A 客户先报名非MGM的NTB活动，后被朋友推荐 </vt:lpstr>
      <vt:lpstr>权益平台活动模块 – CUPD – 活动互斥 – Case B 客户先被朋友推荐，之后想报名其他NTB活动 </vt:lpstr>
      <vt:lpstr>权益平台活动模块 – CUPD – 活动互斥 – Case B 客户先被朋友推荐，之后想报名其他NTB活动 </vt:lpstr>
      <vt:lpstr>权益平台活动模块 – CUPD – 活动互斥 – Case B 客户先被朋友推荐，之后想报名其他NTB活动 </vt:lpstr>
      <vt:lpstr>权益平台活动模块 – CUPD – 活动互斥 – Case B 客户先被朋友推荐，之后想报名其他NTB活动 </vt:lpstr>
      <vt:lpstr>权益平台活动模块 – CUPD – 活动互斥 – Case B 客户先被朋友推荐，之后想报名其他NTB活动 </vt:lpstr>
      <vt:lpstr>权益平台活动模块 – CUPD – 活动互斥 – Case B 客户先被朋友推荐，之后想报名其他NTB活动 </vt:lpstr>
      <vt:lpstr>权益平台活动模块 – CUPD – 活动互斥 – Case C 客户先报名航司NTB活动，之后想报名酒店NTB活动 </vt:lpstr>
      <vt:lpstr>权益平台活动模块 – CUPD – 活动互斥 – Case C 客户先报名航司NTB活动，之后想报名酒店NTB活动 </vt:lpstr>
      <vt:lpstr>权益平台活动模块 – CUPD – 信用卡活动</vt:lpstr>
    </vt:vector>
  </TitlesOfParts>
  <Company>HSBC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Zoe D ZHANG</dc:creator>
  <cp:lastModifiedBy>lzp1228</cp:lastModifiedBy>
  <cp:revision>2</cp:revision>
  <dcterms:created xsi:type="dcterms:W3CDTF">2026-05-12T06:24:00Z</dcterms:created>
  <dcterms:modified xsi:type="dcterms:W3CDTF">2026-05-12T08:45:31Z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a8e637f-7bb7-4040-a22f-4e3924ef3558_Enabled">
    <vt:lpwstr>true</vt:lpwstr>
  </property>
  <property fmtid="{D5CDD505-2E9C-101B-9397-08002B2CF9AE}" pid="3" name="MSIP_Label_0a8e637f-7bb7-4040-a22f-4e3924ef3558_SetDate">
    <vt:lpwstr>2026-05-12T06:26:18Z</vt:lpwstr>
  </property>
  <property fmtid="{D5CDD505-2E9C-101B-9397-08002B2CF9AE}" pid="4" name="MSIP_Label_0a8e637f-7bb7-4040-a22f-4e3924ef3558_Method">
    <vt:lpwstr>Privileged</vt:lpwstr>
  </property>
  <property fmtid="{D5CDD505-2E9C-101B-9397-08002B2CF9AE}" pid="5" name="MSIP_Label_0a8e637f-7bb7-4040-a22f-4e3924ef3558_Name">
    <vt:lpwstr>CLAINTERN</vt:lpwstr>
  </property>
  <property fmtid="{D5CDD505-2E9C-101B-9397-08002B2CF9AE}" pid="6" name="MSIP_Label_0a8e637f-7bb7-4040-a22f-4e3924ef3558_SiteId">
    <vt:lpwstr>e0fd434d-ba64-497b-90d2-859c472e1a92</vt:lpwstr>
  </property>
  <property fmtid="{D5CDD505-2E9C-101B-9397-08002B2CF9AE}" pid="7" name="MSIP_Label_0a8e637f-7bb7-4040-a22f-4e3924ef3558_ActionId">
    <vt:lpwstr>937825e0-bb9d-442b-919a-56bd5b909065</vt:lpwstr>
  </property>
  <property fmtid="{D5CDD505-2E9C-101B-9397-08002B2CF9AE}" pid="8" name="MSIP_Label_0a8e637f-7bb7-4040-a22f-4e3924ef3558_ContentBits">
    <vt:lpwstr>2</vt:lpwstr>
  </property>
  <property fmtid="{D5CDD505-2E9C-101B-9397-08002B2CF9AE}" pid="9" name="MSIP_Label_0a8e637f-7bb7-4040-a22f-4e3924ef3558_Tag">
    <vt:lpwstr>10, 0, 1, 1</vt:lpwstr>
  </property>
  <property fmtid="{D5CDD505-2E9C-101B-9397-08002B2CF9AE}" pid="10" name="ClassificationContentMarkingFooterLocations">
    <vt:lpwstr>1_Office Theme:5\Office Theme:8</vt:lpwstr>
  </property>
  <property fmtid="{D5CDD505-2E9C-101B-9397-08002B2CF9AE}" pid="11" name="ClassificationContentMarkingFooterText">
    <vt:lpwstr>INTERNAL</vt:lpwstr>
  </property>
  <property fmtid="{D5CDD505-2E9C-101B-9397-08002B2CF9AE}" pid="12" name="ICV">
    <vt:lpwstr>0544E25FE4F0424FB7DB5297144D738B_12</vt:lpwstr>
  </property>
  <property fmtid="{D5CDD505-2E9C-101B-9397-08002B2CF9AE}" pid="13" name="KSOProductBuildVer">
    <vt:lpwstr>2052-12.1.0.21915</vt:lpwstr>
  </property>
</Properties>
</file>